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6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5" r:id="rId8"/>
    <p:sldId id="266" r:id="rId9"/>
    <p:sldId id="267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64669B-C4F7-4092-9180-AD4FAFFB442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C923FBD-2635-42FE-AD96-5B46E6EEF3F3}">
      <dgm:prSet/>
      <dgm:spPr/>
      <dgm:t>
        <a:bodyPr/>
        <a:lstStyle/>
        <a:p>
          <a:r>
            <a:rPr lang="es-ES"/>
            <a:t>Introducción</a:t>
          </a:r>
          <a:endParaRPr lang="en-US"/>
        </a:p>
      </dgm:t>
    </dgm:pt>
    <dgm:pt modelId="{745BF78E-128B-437F-AF8B-8F77F5810F0F}" type="parTrans" cxnId="{01A52220-BF4A-4438-B73B-84E463E32BC1}">
      <dgm:prSet/>
      <dgm:spPr/>
      <dgm:t>
        <a:bodyPr/>
        <a:lstStyle/>
        <a:p>
          <a:endParaRPr lang="en-US"/>
        </a:p>
      </dgm:t>
    </dgm:pt>
    <dgm:pt modelId="{654C0113-1B1C-42C0-9D45-9FCDB9043A27}" type="sibTrans" cxnId="{01A52220-BF4A-4438-B73B-84E463E32BC1}">
      <dgm:prSet/>
      <dgm:spPr/>
      <dgm:t>
        <a:bodyPr/>
        <a:lstStyle/>
        <a:p>
          <a:endParaRPr lang="en-US"/>
        </a:p>
      </dgm:t>
    </dgm:pt>
    <dgm:pt modelId="{B01E0CEE-69B9-4737-8882-F23E088ED03A}">
      <dgm:prSet/>
      <dgm:spPr/>
      <dgm:t>
        <a:bodyPr/>
        <a:lstStyle/>
        <a:p>
          <a:r>
            <a:rPr lang="es-ES" dirty="0"/>
            <a:t>Planteamiento</a:t>
          </a:r>
          <a:endParaRPr lang="en-US" dirty="0"/>
        </a:p>
      </dgm:t>
    </dgm:pt>
    <dgm:pt modelId="{BA3DB520-F7B8-47B8-8DA8-65C3C1479AD0}" type="parTrans" cxnId="{88F3B1CA-355E-4ED1-9F02-BAE11C88C2BA}">
      <dgm:prSet/>
      <dgm:spPr/>
      <dgm:t>
        <a:bodyPr/>
        <a:lstStyle/>
        <a:p>
          <a:endParaRPr lang="en-US"/>
        </a:p>
      </dgm:t>
    </dgm:pt>
    <dgm:pt modelId="{9CA5008F-6A91-4B85-A45A-CC16933D8015}" type="sibTrans" cxnId="{88F3B1CA-355E-4ED1-9F02-BAE11C88C2BA}">
      <dgm:prSet/>
      <dgm:spPr/>
      <dgm:t>
        <a:bodyPr/>
        <a:lstStyle/>
        <a:p>
          <a:endParaRPr lang="en-US"/>
        </a:p>
      </dgm:t>
    </dgm:pt>
    <dgm:pt modelId="{844E37B0-4B06-412D-BF8F-602A361F0D4C}">
      <dgm:prSet/>
      <dgm:spPr/>
      <dgm:t>
        <a:bodyPr/>
        <a:lstStyle/>
        <a:p>
          <a:r>
            <a:rPr lang="es-ES" dirty="0"/>
            <a:t>Arquitectura</a:t>
          </a:r>
          <a:endParaRPr lang="en-US" dirty="0"/>
        </a:p>
      </dgm:t>
    </dgm:pt>
    <dgm:pt modelId="{6FF5C584-6C16-405A-B7D3-85F6F3EC5B1D}" type="parTrans" cxnId="{DE5C3D76-513C-4B4C-B297-CA2DAAC724C5}">
      <dgm:prSet/>
      <dgm:spPr/>
      <dgm:t>
        <a:bodyPr/>
        <a:lstStyle/>
        <a:p>
          <a:endParaRPr lang="en-US"/>
        </a:p>
      </dgm:t>
    </dgm:pt>
    <dgm:pt modelId="{6EB04CB2-7803-4454-8E43-ADA21889B079}" type="sibTrans" cxnId="{DE5C3D76-513C-4B4C-B297-CA2DAAC724C5}">
      <dgm:prSet/>
      <dgm:spPr/>
      <dgm:t>
        <a:bodyPr/>
        <a:lstStyle/>
        <a:p>
          <a:endParaRPr lang="en-US"/>
        </a:p>
      </dgm:t>
    </dgm:pt>
    <dgm:pt modelId="{949F85D8-2254-41CD-B0B6-A0C904C252C2}">
      <dgm:prSet/>
      <dgm:spPr/>
      <dgm:t>
        <a:bodyPr/>
        <a:lstStyle/>
        <a:p>
          <a:r>
            <a:rPr lang="es-ES" dirty="0"/>
            <a:t>Subsistemas</a:t>
          </a:r>
          <a:endParaRPr lang="en-US" dirty="0"/>
        </a:p>
      </dgm:t>
    </dgm:pt>
    <dgm:pt modelId="{136C8F24-8E5A-4BE6-B70A-D62F40D7C026}" type="parTrans" cxnId="{6C82A86A-71B2-41D0-A039-93681D81EACF}">
      <dgm:prSet/>
      <dgm:spPr/>
      <dgm:t>
        <a:bodyPr/>
        <a:lstStyle/>
        <a:p>
          <a:endParaRPr lang="en-US"/>
        </a:p>
      </dgm:t>
    </dgm:pt>
    <dgm:pt modelId="{950F6BE3-362D-46DF-A769-A6AB3A8CABA2}" type="sibTrans" cxnId="{6C82A86A-71B2-41D0-A039-93681D81EACF}">
      <dgm:prSet/>
      <dgm:spPr/>
      <dgm:t>
        <a:bodyPr/>
        <a:lstStyle/>
        <a:p>
          <a:endParaRPr lang="en-US"/>
        </a:p>
      </dgm:t>
    </dgm:pt>
    <dgm:pt modelId="{17672E63-EE95-4206-BDB0-5FC567598182}">
      <dgm:prSet/>
      <dgm:spPr/>
      <dgm:t>
        <a:bodyPr/>
        <a:lstStyle/>
        <a:p>
          <a:r>
            <a:rPr lang="es-ES"/>
            <a:t>Resultado</a:t>
          </a:r>
          <a:endParaRPr lang="en-US"/>
        </a:p>
      </dgm:t>
    </dgm:pt>
    <dgm:pt modelId="{765FF3C3-B959-400F-A593-C81FB3050C6A}" type="parTrans" cxnId="{A7BCC287-4973-452B-AC18-179F8B91FBBC}">
      <dgm:prSet/>
      <dgm:spPr/>
      <dgm:t>
        <a:bodyPr/>
        <a:lstStyle/>
        <a:p>
          <a:endParaRPr lang="en-US"/>
        </a:p>
      </dgm:t>
    </dgm:pt>
    <dgm:pt modelId="{040FE156-0EE0-4D40-988F-1277B1B8402D}" type="sibTrans" cxnId="{A7BCC287-4973-452B-AC18-179F8B91FBBC}">
      <dgm:prSet/>
      <dgm:spPr/>
      <dgm:t>
        <a:bodyPr/>
        <a:lstStyle/>
        <a:p>
          <a:endParaRPr lang="en-US"/>
        </a:p>
      </dgm:t>
    </dgm:pt>
    <dgm:pt modelId="{DDDE0681-6D27-4807-A5C3-06AB5FFAA465}">
      <dgm:prSet/>
      <dgm:spPr/>
      <dgm:t>
        <a:bodyPr/>
        <a:lstStyle/>
        <a:p>
          <a:r>
            <a:rPr lang="es-ES"/>
            <a:t>Conclusiones</a:t>
          </a:r>
          <a:endParaRPr lang="en-US"/>
        </a:p>
      </dgm:t>
    </dgm:pt>
    <dgm:pt modelId="{99F4B700-B41A-442C-ADBC-4BD1905019BE}" type="parTrans" cxnId="{A0B998D0-6980-4EFC-8A46-7445275FE6E9}">
      <dgm:prSet/>
      <dgm:spPr/>
      <dgm:t>
        <a:bodyPr/>
        <a:lstStyle/>
        <a:p>
          <a:endParaRPr lang="en-US"/>
        </a:p>
      </dgm:t>
    </dgm:pt>
    <dgm:pt modelId="{A467F675-0D9F-4B57-946F-701773149720}" type="sibTrans" cxnId="{A0B998D0-6980-4EFC-8A46-7445275FE6E9}">
      <dgm:prSet/>
      <dgm:spPr/>
      <dgm:t>
        <a:bodyPr/>
        <a:lstStyle/>
        <a:p>
          <a:endParaRPr lang="en-US"/>
        </a:p>
      </dgm:t>
    </dgm:pt>
    <dgm:pt modelId="{60223F6F-AA74-4D77-B316-904C9AA03822}">
      <dgm:prSet/>
      <dgm:spPr/>
      <dgm:t>
        <a:bodyPr/>
        <a:lstStyle/>
        <a:p>
          <a:r>
            <a:rPr lang="en-US" dirty="0" err="1"/>
            <a:t>Objetivos</a:t>
          </a:r>
          <a:endParaRPr lang="en-US" dirty="0"/>
        </a:p>
      </dgm:t>
    </dgm:pt>
    <dgm:pt modelId="{01F23E09-1795-4758-A03D-137F50392CAB}" type="parTrans" cxnId="{392070FB-9143-4209-BA45-38A89D9952C6}">
      <dgm:prSet/>
      <dgm:spPr/>
      <dgm:t>
        <a:bodyPr/>
        <a:lstStyle/>
        <a:p>
          <a:endParaRPr lang="es-ES"/>
        </a:p>
      </dgm:t>
    </dgm:pt>
    <dgm:pt modelId="{2D954728-F05E-4699-9316-140A8EAB5074}" type="sibTrans" cxnId="{392070FB-9143-4209-BA45-38A89D9952C6}">
      <dgm:prSet/>
      <dgm:spPr/>
      <dgm:t>
        <a:bodyPr/>
        <a:lstStyle/>
        <a:p>
          <a:endParaRPr lang="es-ES"/>
        </a:p>
      </dgm:t>
    </dgm:pt>
    <dgm:pt modelId="{8FC0B691-AE67-45F5-9E6C-41E31EA43D95}">
      <dgm:prSet/>
      <dgm:spPr/>
      <dgm:t>
        <a:bodyPr/>
        <a:lstStyle/>
        <a:p>
          <a:r>
            <a:rPr lang="en-US" dirty="0" err="1"/>
            <a:t>Ideación</a:t>
          </a:r>
          <a:endParaRPr lang="en-US" dirty="0"/>
        </a:p>
      </dgm:t>
    </dgm:pt>
    <dgm:pt modelId="{F8936A4F-0839-4B71-AB79-334701B41545}" type="parTrans" cxnId="{C283301E-25D8-4DB8-952F-3732473CD2D9}">
      <dgm:prSet/>
      <dgm:spPr/>
      <dgm:t>
        <a:bodyPr/>
        <a:lstStyle/>
        <a:p>
          <a:endParaRPr lang="es-ES"/>
        </a:p>
      </dgm:t>
    </dgm:pt>
    <dgm:pt modelId="{D2C34EC2-851C-46F6-80B0-5599BBA6F123}" type="sibTrans" cxnId="{C283301E-25D8-4DB8-952F-3732473CD2D9}">
      <dgm:prSet/>
      <dgm:spPr/>
      <dgm:t>
        <a:bodyPr/>
        <a:lstStyle/>
        <a:p>
          <a:endParaRPr lang="es-ES"/>
        </a:p>
      </dgm:t>
    </dgm:pt>
    <dgm:pt modelId="{62B259C0-2126-4639-B5EC-B060CD666632}" type="pres">
      <dgm:prSet presAssocID="{D064669B-C4F7-4092-9180-AD4FAFFB442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329ADB-5F46-47ED-8C36-9BF20A355633}" type="pres">
      <dgm:prSet presAssocID="{DC923FBD-2635-42FE-AD96-5B46E6EEF3F3}" presName="hierRoot1" presStyleCnt="0"/>
      <dgm:spPr/>
    </dgm:pt>
    <dgm:pt modelId="{BBDA0C1C-B1F7-4C20-BF53-9E978F322690}" type="pres">
      <dgm:prSet presAssocID="{DC923FBD-2635-42FE-AD96-5B46E6EEF3F3}" presName="composite" presStyleCnt="0"/>
      <dgm:spPr/>
    </dgm:pt>
    <dgm:pt modelId="{07CE5AB4-28AB-4CF1-BF4A-66415148F705}" type="pres">
      <dgm:prSet presAssocID="{DC923FBD-2635-42FE-AD96-5B46E6EEF3F3}" presName="background" presStyleLbl="node0" presStyleIdx="0" presStyleCnt="5"/>
      <dgm:spPr/>
    </dgm:pt>
    <dgm:pt modelId="{FFD0D91C-5287-4968-9312-FB4972355E63}" type="pres">
      <dgm:prSet presAssocID="{DC923FBD-2635-42FE-AD96-5B46E6EEF3F3}" presName="text" presStyleLbl="fgAcc0" presStyleIdx="0" presStyleCnt="5">
        <dgm:presLayoutVars>
          <dgm:chPref val="3"/>
        </dgm:presLayoutVars>
      </dgm:prSet>
      <dgm:spPr/>
    </dgm:pt>
    <dgm:pt modelId="{89E73DEA-DE81-4031-AA92-ED9D6A9BADBD}" type="pres">
      <dgm:prSet presAssocID="{DC923FBD-2635-42FE-AD96-5B46E6EEF3F3}" presName="hierChild2" presStyleCnt="0"/>
      <dgm:spPr/>
    </dgm:pt>
    <dgm:pt modelId="{97F0A4B8-F081-4846-86C6-F59C5D598ADE}" type="pres">
      <dgm:prSet presAssocID="{B01E0CEE-69B9-4737-8882-F23E088ED03A}" presName="hierRoot1" presStyleCnt="0"/>
      <dgm:spPr/>
    </dgm:pt>
    <dgm:pt modelId="{2954834E-EF8C-4614-99A8-579926BF03A7}" type="pres">
      <dgm:prSet presAssocID="{B01E0CEE-69B9-4737-8882-F23E088ED03A}" presName="composite" presStyleCnt="0"/>
      <dgm:spPr/>
    </dgm:pt>
    <dgm:pt modelId="{E49453C6-6E7F-4A80-93D1-F091D338191E}" type="pres">
      <dgm:prSet presAssocID="{B01E0CEE-69B9-4737-8882-F23E088ED03A}" presName="background" presStyleLbl="node0" presStyleIdx="1" presStyleCnt="5"/>
      <dgm:spPr/>
    </dgm:pt>
    <dgm:pt modelId="{2ACA2F75-0CB2-4782-BFA5-E14BD0057C9D}" type="pres">
      <dgm:prSet presAssocID="{B01E0CEE-69B9-4737-8882-F23E088ED03A}" presName="text" presStyleLbl="fgAcc0" presStyleIdx="1" presStyleCnt="5">
        <dgm:presLayoutVars>
          <dgm:chPref val="3"/>
        </dgm:presLayoutVars>
      </dgm:prSet>
      <dgm:spPr/>
    </dgm:pt>
    <dgm:pt modelId="{D0B49DCD-62FA-4F91-A5AB-5FF2A0FD486B}" type="pres">
      <dgm:prSet presAssocID="{B01E0CEE-69B9-4737-8882-F23E088ED03A}" presName="hierChild2" presStyleCnt="0"/>
      <dgm:spPr/>
    </dgm:pt>
    <dgm:pt modelId="{DD4D428B-5428-49B1-9BE9-F4D055F66597}" type="pres">
      <dgm:prSet presAssocID="{01F23E09-1795-4758-A03D-137F50392CAB}" presName="Name10" presStyleLbl="parChTrans1D2" presStyleIdx="0" presStyleCnt="3"/>
      <dgm:spPr/>
    </dgm:pt>
    <dgm:pt modelId="{0FE08FBB-A10D-41C5-8A17-45EDFB64E0F8}" type="pres">
      <dgm:prSet presAssocID="{60223F6F-AA74-4D77-B316-904C9AA03822}" presName="hierRoot2" presStyleCnt="0"/>
      <dgm:spPr/>
    </dgm:pt>
    <dgm:pt modelId="{E34EBFA9-FB8F-416A-9E01-4D74B704429C}" type="pres">
      <dgm:prSet presAssocID="{60223F6F-AA74-4D77-B316-904C9AA03822}" presName="composite2" presStyleCnt="0"/>
      <dgm:spPr/>
    </dgm:pt>
    <dgm:pt modelId="{2EA88CB2-B134-4176-87A8-6E7FD2C79364}" type="pres">
      <dgm:prSet presAssocID="{60223F6F-AA74-4D77-B316-904C9AA03822}" presName="background2" presStyleLbl="node2" presStyleIdx="0" presStyleCnt="3"/>
      <dgm:spPr/>
    </dgm:pt>
    <dgm:pt modelId="{284FB4DA-C324-4BE0-AFA6-2089FF54FA3C}" type="pres">
      <dgm:prSet presAssocID="{60223F6F-AA74-4D77-B316-904C9AA03822}" presName="text2" presStyleLbl="fgAcc2" presStyleIdx="0" presStyleCnt="3">
        <dgm:presLayoutVars>
          <dgm:chPref val="3"/>
        </dgm:presLayoutVars>
      </dgm:prSet>
      <dgm:spPr/>
    </dgm:pt>
    <dgm:pt modelId="{73DA5599-7A39-4A63-B46A-84CEC74BFEB4}" type="pres">
      <dgm:prSet presAssocID="{60223F6F-AA74-4D77-B316-904C9AA03822}" presName="hierChild3" presStyleCnt="0"/>
      <dgm:spPr/>
    </dgm:pt>
    <dgm:pt modelId="{61F8DAE7-86BF-4E04-AD2A-50041C4D0B93}" type="pres">
      <dgm:prSet presAssocID="{F8936A4F-0839-4B71-AB79-334701B41545}" presName="Name10" presStyleLbl="parChTrans1D2" presStyleIdx="1" presStyleCnt="3"/>
      <dgm:spPr/>
    </dgm:pt>
    <dgm:pt modelId="{65E03C3D-B33C-493D-B93B-1E20EB9219A6}" type="pres">
      <dgm:prSet presAssocID="{8FC0B691-AE67-45F5-9E6C-41E31EA43D95}" presName="hierRoot2" presStyleCnt="0"/>
      <dgm:spPr/>
    </dgm:pt>
    <dgm:pt modelId="{C8D46E61-BB77-4761-A00A-FAA6989F97E7}" type="pres">
      <dgm:prSet presAssocID="{8FC0B691-AE67-45F5-9E6C-41E31EA43D95}" presName="composite2" presStyleCnt="0"/>
      <dgm:spPr/>
    </dgm:pt>
    <dgm:pt modelId="{C48A057C-E4D2-4DDD-89F1-3193B0D0ECC4}" type="pres">
      <dgm:prSet presAssocID="{8FC0B691-AE67-45F5-9E6C-41E31EA43D95}" presName="background2" presStyleLbl="node2" presStyleIdx="1" presStyleCnt="3"/>
      <dgm:spPr/>
    </dgm:pt>
    <dgm:pt modelId="{0DF29C27-DD4A-4A75-B456-9816EC73354A}" type="pres">
      <dgm:prSet presAssocID="{8FC0B691-AE67-45F5-9E6C-41E31EA43D95}" presName="text2" presStyleLbl="fgAcc2" presStyleIdx="1" presStyleCnt="3">
        <dgm:presLayoutVars>
          <dgm:chPref val="3"/>
        </dgm:presLayoutVars>
      </dgm:prSet>
      <dgm:spPr/>
    </dgm:pt>
    <dgm:pt modelId="{0AC78673-A69A-43A6-A884-B310DAF253D7}" type="pres">
      <dgm:prSet presAssocID="{8FC0B691-AE67-45F5-9E6C-41E31EA43D95}" presName="hierChild3" presStyleCnt="0"/>
      <dgm:spPr/>
    </dgm:pt>
    <dgm:pt modelId="{1AAA19C3-58B8-4642-9848-4D43C6EC2AA4}" type="pres">
      <dgm:prSet presAssocID="{844E37B0-4B06-412D-BF8F-602A361F0D4C}" presName="hierRoot1" presStyleCnt="0"/>
      <dgm:spPr/>
    </dgm:pt>
    <dgm:pt modelId="{2079E9BF-B8B6-4ABB-AEC9-2A6D631F14EE}" type="pres">
      <dgm:prSet presAssocID="{844E37B0-4B06-412D-BF8F-602A361F0D4C}" presName="composite" presStyleCnt="0"/>
      <dgm:spPr/>
    </dgm:pt>
    <dgm:pt modelId="{7166F53C-6E94-49A1-A212-4014D0195B01}" type="pres">
      <dgm:prSet presAssocID="{844E37B0-4B06-412D-BF8F-602A361F0D4C}" presName="background" presStyleLbl="node0" presStyleIdx="2" presStyleCnt="5"/>
      <dgm:spPr/>
    </dgm:pt>
    <dgm:pt modelId="{27DD022C-9948-43BB-ADB1-CFC0AA36E181}" type="pres">
      <dgm:prSet presAssocID="{844E37B0-4B06-412D-BF8F-602A361F0D4C}" presName="text" presStyleLbl="fgAcc0" presStyleIdx="2" presStyleCnt="5">
        <dgm:presLayoutVars>
          <dgm:chPref val="3"/>
        </dgm:presLayoutVars>
      </dgm:prSet>
      <dgm:spPr/>
    </dgm:pt>
    <dgm:pt modelId="{348B3B49-0E69-4188-9274-874DCE56F335}" type="pres">
      <dgm:prSet presAssocID="{844E37B0-4B06-412D-BF8F-602A361F0D4C}" presName="hierChild2" presStyleCnt="0"/>
      <dgm:spPr/>
    </dgm:pt>
    <dgm:pt modelId="{D3861E5D-7852-41DB-9352-44B6C2F1B001}" type="pres">
      <dgm:prSet presAssocID="{136C8F24-8E5A-4BE6-B70A-D62F40D7C026}" presName="Name10" presStyleLbl="parChTrans1D2" presStyleIdx="2" presStyleCnt="3"/>
      <dgm:spPr/>
    </dgm:pt>
    <dgm:pt modelId="{09BA2CC9-CFAD-4198-A1E6-3FD1D3002FD9}" type="pres">
      <dgm:prSet presAssocID="{949F85D8-2254-41CD-B0B6-A0C904C252C2}" presName="hierRoot2" presStyleCnt="0"/>
      <dgm:spPr/>
    </dgm:pt>
    <dgm:pt modelId="{68D1CCC0-AB82-428B-8DCD-D0C14A7E8E99}" type="pres">
      <dgm:prSet presAssocID="{949F85D8-2254-41CD-B0B6-A0C904C252C2}" presName="composite2" presStyleCnt="0"/>
      <dgm:spPr/>
    </dgm:pt>
    <dgm:pt modelId="{5C3CDC82-E7A6-41FA-9C61-CD725C744FC2}" type="pres">
      <dgm:prSet presAssocID="{949F85D8-2254-41CD-B0B6-A0C904C252C2}" presName="background2" presStyleLbl="node2" presStyleIdx="2" presStyleCnt="3"/>
      <dgm:spPr/>
    </dgm:pt>
    <dgm:pt modelId="{29CE9437-876B-402A-8F30-A7750683BC02}" type="pres">
      <dgm:prSet presAssocID="{949F85D8-2254-41CD-B0B6-A0C904C252C2}" presName="text2" presStyleLbl="fgAcc2" presStyleIdx="2" presStyleCnt="3">
        <dgm:presLayoutVars>
          <dgm:chPref val="3"/>
        </dgm:presLayoutVars>
      </dgm:prSet>
      <dgm:spPr/>
    </dgm:pt>
    <dgm:pt modelId="{A7A3898C-796E-4495-8876-6A0C0E91B0F6}" type="pres">
      <dgm:prSet presAssocID="{949F85D8-2254-41CD-B0B6-A0C904C252C2}" presName="hierChild3" presStyleCnt="0"/>
      <dgm:spPr/>
    </dgm:pt>
    <dgm:pt modelId="{B0E7020C-780D-446C-85D8-C7252CCC9F2F}" type="pres">
      <dgm:prSet presAssocID="{17672E63-EE95-4206-BDB0-5FC567598182}" presName="hierRoot1" presStyleCnt="0"/>
      <dgm:spPr/>
    </dgm:pt>
    <dgm:pt modelId="{36CD7C9A-08DE-4B8C-8878-F18F7A542E0A}" type="pres">
      <dgm:prSet presAssocID="{17672E63-EE95-4206-BDB0-5FC567598182}" presName="composite" presStyleCnt="0"/>
      <dgm:spPr/>
    </dgm:pt>
    <dgm:pt modelId="{B731CC59-C61D-4DE5-8B53-E640B45EFC3A}" type="pres">
      <dgm:prSet presAssocID="{17672E63-EE95-4206-BDB0-5FC567598182}" presName="background" presStyleLbl="node0" presStyleIdx="3" presStyleCnt="5"/>
      <dgm:spPr/>
    </dgm:pt>
    <dgm:pt modelId="{9B8500F6-FD99-4270-97A3-28AFDF8CCDC5}" type="pres">
      <dgm:prSet presAssocID="{17672E63-EE95-4206-BDB0-5FC567598182}" presName="text" presStyleLbl="fgAcc0" presStyleIdx="3" presStyleCnt="5">
        <dgm:presLayoutVars>
          <dgm:chPref val="3"/>
        </dgm:presLayoutVars>
      </dgm:prSet>
      <dgm:spPr/>
    </dgm:pt>
    <dgm:pt modelId="{378924A3-5159-410D-ABD7-C3F358BEB634}" type="pres">
      <dgm:prSet presAssocID="{17672E63-EE95-4206-BDB0-5FC567598182}" presName="hierChild2" presStyleCnt="0"/>
      <dgm:spPr/>
    </dgm:pt>
    <dgm:pt modelId="{51E0476E-6F6B-465E-A742-4FC3836B1AE3}" type="pres">
      <dgm:prSet presAssocID="{DDDE0681-6D27-4807-A5C3-06AB5FFAA465}" presName="hierRoot1" presStyleCnt="0"/>
      <dgm:spPr/>
    </dgm:pt>
    <dgm:pt modelId="{19220E1D-2A1A-49D9-A119-91A699F91993}" type="pres">
      <dgm:prSet presAssocID="{DDDE0681-6D27-4807-A5C3-06AB5FFAA465}" presName="composite" presStyleCnt="0"/>
      <dgm:spPr/>
    </dgm:pt>
    <dgm:pt modelId="{2E45D7DC-1C3A-43FB-86C3-3C44EB1B325B}" type="pres">
      <dgm:prSet presAssocID="{DDDE0681-6D27-4807-A5C3-06AB5FFAA465}" presName="background" presStyleLbl="node0" presStyleIdx="4" presStyleCnt="5"/>
      <dgm:spPr/>
    </dgm:pt>
    <dgm:pt modelId="{73B74F08-AB41-4411-9FBC-06D7FC4CA16A}" type="pres">
      <dgm:prSet presAssocID="{DDDE0681-6D27-4807-A5C3-06AB5FFAA465}" presName="text" presStyleLbl="fgAcc0" presStyleIdx="4" presStyleCnt="5">
        <dgm:presLayoutVars>
          <dgm:chPref val="3"/>
        </dgm:presLayoutVars>
      </dgm:prSet>
      <dgm:spPr/>
    </dgm:pt>
    <dgm:pt modelId="{8FB675DB-9FE0-49F8-B936-B65B04694C03}" type="pres">
      <dgm:prSet presAssocID="{DDDE0681-6D27-4807-A5C3-06AB5FFAA465}" presName="hierChild2" presStyleCnt="0"/>
      <dgm:spPr/>
    </dgm:pt>
  </dgm:ptLst>
  <dgm:cxnLst>
    <dgm:cxn modelId="{2B2B0205-7CCD-44C1-AE36-D71BA75784A5}" type="presOf" srcId="{136C8F24-8E5A-4BE6-B70A-D62F40D7C026}" destId="{D3861E5D-7852-41DB-9352-44B6C2F1B001}" srcOrd="0" destOrd="0" presId="urn:microsoft.com/office/officeart/2005/8/layout/hierarchy1"/>
    <dgm:cxn modelId="{F41E3F13-A2C9-4C99-A5ED-80C1718BCE26}" type="presOf" srcId="{DDDE0681-6D27-4807-A5C3-06AB5FFAA465}" destId="{73B74F08-AB41-4411-9FBC-06D7FC4CA16A}" srcOrd="0" destOrd="0" presId="urn:microsoft.com/office/officeart/2005/8/layout/hierarchy1"/>
    <dgm:cxn modelId="{C283301E-25D8-4DB8-952F-3732473CD2D9}" srcId="{B01E0CEE-69B9-4737-8882-F23E088ED03A}" destId="{8FC0B691-AE67-45F5-9E6C-41E31EA43D95}" srcOrd="1" destOrd="0" parTransId="{F8936A4F-0839-4B71-AB79-334701B41545}" sibTransId="{D2C34EC2-851C-46F6-80B0-5599BBA6F123}"/>
    <dgm:cxn modelId="{01A52220-BF4A-4438-B73B-84E463E32BC1}" srcId="{D064669B-C4F7-4092-9180-AD4FAFFB4426}" destId="{DC923FBD-2635-42FE-AD96-5B46E6EEF3F3}" srcOrd="0" destOrd="0" parTransId="{745BF78E-128B-437F-AF8B-8F77F5810F0F}" sibTransId="{654C0113-1B1C-42C0-9D45-9FCDB9043A27}"/>
    <dgm:cxn modelId="{B1C5EC45-583A-4A3E-979B-F51CEBD11758}" type="presOf" srcId="{F8936A4F-0839-4B71-AB79-334701B41545}" destId="{61F8DAE7-86BF-4E04-AD2A-50041C4D0B93}" srcOrd="0" destOrd="0" presId="urn:microsoft.com/office/officeart/2005/8/layout/hierarchy1"/>
    <dgm:cxn modelId="{6C82A86A-71B2-41D0-A039-93681D81EACF}" srcId="{844E37B0-4B06-412D-BF8F-602A361F0D4C}" destId="{949F85D8-2254-41CD-B0B6-A0C904C252C2}" srcOrd="0" destOrd="0" parTransId="{136C8F24-8E5A-4BE6-B70A-D62F40D7C026}" sibTransId="{950F6BE3-362D-46DF-A769-A6AB3A8CABA2}"/>
    <dgm:cxn modelId="{52CFE151-E4F5-4246-BC1E-036C2D13D28B}" type="presOf" srcId="{DC923FBD-2635-42FE-AD96-5B46E6EEF3F3}" destId="{FFD0D91C-5287-4968-9312-FB4972355E63}" srcOrd="0" destOrd="0" presId="urn:microsoft.com/office/officeart/2005/8/layout/hierarchy1"/>
    <dgm:cxn modelId="{DE5C3D76-513C-4B4C-B297-CA2DAAC724C5}" srcId="{D064669B-C4F7-4092-9180-AD4FAFFB4426}" destId="{844E37B0-4B06-412D-BF8F-602A361F0D4C}" srcOrd="2" destOrd="0" parTransId="{6FF5C584-6C16-405A-B7D3-85F6F3EC5B1D}" sibTransId="{6EB04CB2-7803-4454-8E43-ADA21889B079}"/>
    <dgm:cxn modelId="{6159C458-20B5-4826-9573-962C632B93C9}" type="presOf" srcId="{01F23E09-1795-4758-A03D-137F50392CAB}" destId="{DD4D428B-5428-49B1-9BE9-F4D055F66597}" srcOrd="0" destOrd="0" presId="urn:microsoft.com/office/officeart/2005/8/layout/hierarchy1"/>
    <dgm:cxn modelId="{A7BCC287-4973-452B-AC18-179F8B91FBBC}" srcId="{D064669B-C4F7-4092-9180-AD4FAFFB4426}" destId="{17672E63-EE95-4206-BDB0-5FC567598182}" srcOrd="3" destOrd="0" parTransId="{765FF3C3-B959-400F-A593-C81FB3050C6A}" sibTransId="{040FE156-0EE0-4D40-988F-1277B1B8402D}"/>
    <dgm:cxn modelId="{CF56F28F-416F-443C-8994-92549A3613FD}" type="presOf" srcId="{8FC0B691-AE67-45F5-9E6C-41E31EA43D95}" destId="{0DF29C27-DD4A-4A75-B456-9816EC73354A}" srcOrd="0" destOrd="0" presId="urn:microsoft.com/office/officeart/2005/8/layout/hierarchy1"/>
    <dgm:cxn modelId="{72CE4191-B953-4680-B381-1B6529DCF34C}" type="presOf" srcId="{844E37B0-4B06-412D-BF8F-602A361F0D4C}" destId="{27DD022C-9948-43BB-ADB1-CFC0AA36E181}" srcOrd="0" destOrd="0" presId="urn:microsoft.com/office/officeart/2005/8/layout/hierarchy1"/>
    <dgm:cxn modelId="{2AD3569A-DE96-46E1-9B4F-5B2BC0555FB3}" type="presOf" srcId="{B01E0CEE-69B9-4737-8882-F23E088ED03A}" destId="{2ACA2F75-0CB2-4782-BFA5-E14BD0057C9D}" srcOrd="0" destOrd="0" presId="urn:microsoft.com/office/officeart/2005/8/layout/hierarchy1"/>
    <dgm:cxn modelId="{D2D9B6C8-09D2-4A07-A6DE-41B19F46B9A6}" type="presOf" srcId="{17672E63-EE95-4206-BDB0-5FC567598182}" destId="{9B8500F6-FD99-4270-97A3-28AFDF8CCDC5}" srcOrd="0" destOrd="0" presId="urn:microsoft.com/office/officeart/2005/8/layout/hierarchy1"/>
    <dgm:cxn modelId="{88F3B1CA-355E-4ED1-9F02-BAE11C88C2BA}" srcId="{D064669B-C4F7-4092-9180-AD4FAFFB4426}" destId="{B01E0CEE-69B9-4737-8882-F23E088ED03A}" srcOrd="1" destOrd="0" parTransId="{BA3DB520-F7B8-47B8-8DA8-65C3C1479AD0}" sibTransId="{9CA5008F-6A91-4B85-A45A-CC16933D8015}"/>
    <dgm:cxn modelId="{A0B998D0-6980-4EFC-8A46-7445275FE6E9}" srcId="{D064669B-C4F7-4092-9180-AD4FAFFB4426}" destId="{DDDE0681-6D27-4807-A5C3-06AB5FFAA465}" srcOrd="4" destOrd="0" parTransId="{99F4B700-B41A-442C-ADBC-4BD1905019BE}" sibTransId="{A467F675-0D9F-4B57-946F-701773149720}"/>
    <dgm:cxn modelId="{54E1D4D3-06B9-446A-A828-3F802B16F33B}" type="presOf" srcId="{949F85D8-2254-41CD-B0B6-A0C904C252C2}" destId="{29CE9437-876B-402A-8F30-A7750683BC02}" srcOrd="0" destOrd="0" presId="urn:microsoft.com/office/officeart/2005/8/layout/hierarchy1"/>
    <dgm:cxn modelId="{579FDBE2-0FDD-4489-B298-E2A3641C3085}" type="presOf" srcId="{60223F6F-AA74-4D77-B316-904C9AA03822}" destId="{284FB4DA-C324-4BE0-AFA6-2089FF54FA3C}" srcOrd="0" destOrd="0" presId="urn:microsoft.com/office/officeart/2005/8/layout/hierarchy1"/>
    <dgm:cxn modelId="{4B0D11ED-468D-4375-8A26-E7CDEFBF5BE3}" type="presOf" srcId="{D064669B-C4F7-4092-9180-AD4FAFFB4426}" destId="{62B259C0-2126-4639-B5EC-B060CD666632}" srcOrd="0" destOrd="0" presId="urn:microsoft.com/office/officeart/2005/8/layout/hierarchy1"/>
    <dgm:cxn modelId="{392070FB-9143-4209-BA45-38A89D9952C6}" srcId="{B01E0CEE-69B9-4737-8882-F23E088ED03A}" destId="{60223F6F-AA74-4D77-B316-904C9AA03822}" srcOrd="0" destOrd="0" parTransId="{01F23E09-1795-4758-A03D-137F50392CAB}" sibTransId="{2D954728-F05E-4699-9316-140A8EAB5074}"/>
    <dgm:cxn modelId="{6B16816E-55E4-491D-BE4B-E08F6313B119}" type="presParOf" srcId="{62B259C0-2126-4639-B5EC-B060CD666632}" destId="{BD329ADB-5F46-47ED-8C36-9BF20A355633}" srcOrd="0" destOrd="0" presId="urn:microsoft.com/office/officeart/2005/8/layout/hierarchy1"/>
    <dgm:cxn modelId="{2A89057F-1972-4BE1-9CB4-DE523E3CFE5A}" type="presParOf" srcId="{BD329ADB-5F46-47ED-8C36-9BF20A355633}" destId="{BBDA0C1C-B1F7-4C20-BF53-9E978F322690}" srcOrd="0" destOrd="0" presId="urn:microsoft.com/office/officeart/2005/8/layout/hierarchy1"/>
    <dgm:cxn modelId="{76543DD8-097F-494E-9F01-CA2A502EA636}" type="presParOf" srcId="{BBDA0C1C-B1F7-4C20-BF53-9E978F322690}" destId="{07CE5AB4-28AB-4CF1-BF4A-66415148F705}" srcOrd="0" destOrd="0" presId="urn:microsoft.com/office/officeart/2005/8/layout/hierarchy1"/>
    <dgm:cxn modelId="{D1B082C4-522C-4A35-A30B-61774E4CFA45}" type="presParOf" srcId="{BBDA0C1C-B1F7-4C20-BF53-9E978F322690}" destId="{FFD0D91C-5287-4968-9312-FB4972355E63}" srcOrd="1" destOrd="0" presId="urn:microsoft.com/office/officeart/2005/8/layout/hierarchy1"/>
    <dgm:cxn modelId="{7D5C44E7-DCBE-4FB4-BD70-9CD82DC83E92}" type="presParOf" srcId="{BD329ADB-5F46-47ED-8C36-9BF20A355633}" destId="{89E73DEA-DE81-4031-AA92-ED9D6A9BADBD}" srcOrd="1" destOrd="0" presId="urn:microsoft.com/office/officeart/2005/8/layout/hierarchy1"/>
    <dgm:cxn modelId="{AE0278DF-D209-4C72-BE8D-09EBE956DA73}" type="presParOf" srcId="{62B259C0-2126-4639-B5EC-B060CD666632}" destId="{97F0A4B8-F081-4846-86C6-F59C5D598ADE}" srcOrd="1" destOrd="0" presId="urn:microsoft.com/office/officeart/2005/8/layout/hierarchy1"/>
    <dgm:cxn modelId="{5FE99207-F520-4991-9F94-4EA217B93D0E}" type="presParOf" srcId="{97F0A4B8-F081-4846-86C6-F59C5D598ADE}" destId="{2954834E-EF8C-4614-99A8-579926BF03A7}" srcOrd="0" destOrd="0" presId="urn:microsoft.com/office/officeart/2005/8/layout/hierarchy1"/>
    <dgm:cxn modelId="{BD0E976F-3CCF-4166-BD65-BE0B7DA3C5EF}" type="presParOf" srcId="{2954834E-EF8C-4614-99A8-579926BF03A7}" destId="{E49453C6-6E7F-4A80-93D1-F091D338191E}" srcOrd="0" destOrd="0" presId="urn:microsoft.com/office/officeart/2005/8/layout/hierarchy1"/>
    <dgm:cxn modelId="{A8B43DE7-C464-43CC-A247-5686FF406CF0}" type="presParOf" srcId="{2954834E-EF8C-4614-99A8-579926BF03A7}" destId="{2ACA2F75-0CB2-4782-BFA5-E14BD0057C9D}" srcOrd="1" destOrd="0" presId="urn:microsoft.com/office/officeart/2005/8/layout/hierarchy1"/>
    <dgm:cxn modelId="{49C4D447-9EB5-468D-9891-7460CD242D90}" type="presParOf" srcId="{97F0A4B8-F081-4846-86C6-F59C5D598ADE}" destId="{D0B49DCD-62FA-4F91-A5AB-5FF2A0FD486B}" srcOrd="1" destOrd="0" presId="urn:microsoft.com/office/officeart/2005/8/layout/hierarchy1"/>
    <dgm:cxn modelId="{0A2646D4-2FF7-4DE5-B004-F74E654A55B3}" type="presParOf" srcId="{D0B49DCD-62FA-4F91-A5AB-5FF2A0FD486B}" destId="{DD4D428B-5428-49B1-9BE9-F4D055F66597}" srcOrd="0" destOrd="0" presId="urn:microsoft.com/office/officeart/2005/8/layout/hierarchy1"/>
    <dgm:cxn modelId="{CF01567D-E3DA-470F-8DA4-FE7AAC6FAA14}" type="presParOf" srcId="{D0B49DCD-62FA-4F91-A5AB-5FF2A0FD486B}" destId="{0FE08FBB-A10D-41C5-8A17-45EDFB64E0F8}" srcOrd="1" destOrd="0" presId="urn:microsoft.com/office/officeart/2005/8/layout/hierarchy1"/>
    <dgm:cxn modelId="{7D775A80-3A28-4F3D-89EE-8A382DCB05D4}" type="presParOf" srcId="{0FE08FBB-A10D-41C5-8A17-45EDFB64E0F8}" destId="{E34EBFA9-FB8F-416A-9E01-4D74B704429C}" srcOrd="0" destOrd="0" presId="urn:microsoft.com/office/officeart/2005/8/layout/hierarchy1"/>
    <dgm:cxn modelId="{7B9C4C4C-F725-4670-83A6-A36D2770092E}" type="presParOf" srcId="{E34EBFA9-FB8F-416A-9E01-4D74B704429C}" destId="{2EA88CB2-B134-4176-87A8-6E7FD2C79364}" srcOrd="0" destOrd="0" presId="urn:microsoft.com/office/officeart/2005/8/layout/hierarchy1"/>
    <dgm:cxn modelId="{2B51541A-2DC0-4792-93E1-05D09C2920E3}" type="presParOf" srcId="{E34EBFA9-FB8F-416A-9E01-4D74B704429C}" destId="{284FB4DA-C324-4BE0-AFA6-2089FF54FA3C}" srcOrd="1" destOrd="0" presId="urn:microsoft.com/office/officeart/2005/8/layout/hierarchy1"/>
    <dgm:cxn modelId="{CE5995CE-41CF-4AFD-AD87-4F15C587ABD2}" type="presParOf" srcId="{0FE08FBB-A10D-41C5-8A17-45EDFB64E0F8}" destId="{73DA5599-7A39-4A63-B46A-84CEC74BFEB4}" srcOrd="1" destOrd="0" presId="urn:microsoft.com/office/officeart/2005/8/layout/hierarchy1"/>
    <dgm:cxn modelId="{813043DF-75EB-41B9-A87E-7B6F469BAF06}" type="presParOf" srcId="{D0B49DCD-62FA-4F91-A5AB-5FF2A0FD486B}" destId="{61F8DAE7-86BF-4E04-AD2A-50041C4D0B93}" srcOrd="2" destOrd="0" presId="urn:microsoft.com/office/officeart/2005/8/layout/hierarchy1"/>
    <dgm:cxn modelId="{C6353DB3-21F7-48F1-BBF4-184F7DD726FB}" type="presParOf" srcId="{D0B49DCD-62FA-4F91-A5AB-5FF2A0FD486B}" destId="{65E03C3D-B33C-493D-B93B-1E20EB9219A6}" srcOrd="3" destOrd="0" presId="urn:microsoft.com/office/officeart/2005/8/layout/hierarchy1"/>
    <dgm:cxn modelId="{9B221C2F-8468-4328-BDCF-8B4D3B17520A}" type="presParOf" srcId="{65E03C3D-B33C-493D-B93B-1E20EB9219A6}" destId="{C8D46E61-BB77-4761-A00A-FAA6989F97E7}" srcOrd="0" destOrd="0" presId="urn:microsoft.com/office/officeart/2005/8/layout/hierarchy1"/>
    <dgm:cxn modelId="{9C571401-D4DB-4CE5-9209-057ABBFDBE83}" type="presParOf" srcId="{C8D46E61-BB77-4761-A00A-FAA6989F97E7}" destId="{C48A057C-E4D2-4DDD-89F1-3193B0D0ECC4}" srcOrd="0" destOrd="0" presId="urn:microsoft.com/office/officeart/2005/8/layout/hierarchy1"/>
    <dgm:cxn modelId="{DBBC89C8-69E6-41A9-A0C0-4BDDA8E977DD}" type="presParOf" srcId="{C8D46E61-BB77-4761-A00A-FAA6989F97E7}" destId="{0DF29C27-DD4A-4A75-B456-9816EC73354A}" srcOrd="1" destOrd="0" presId="urn:microsoft.com/office/officeart/2005/8/layout/hierarchy1"/>
    <dgm:cxn modelId="{ED55EB4B-5E9F-49E1-85C7-71CD7FA8A483}" type="presParOf" srcId="{65E03C3D-B33C-493D-B93B-1E20EB9219A6}" destId="{0AC78673-A69A-43A6-A884-B310DAF253D7}" srcOrd="1" destOrd="0" presId="urn:microsoft.com/office/officeart/2005/8/layout/hierarchy1"/>
    <dgm:cxn modelId="{4674BF8E-FEC3-4FB1-A814-8E92D6C2D087}" type="presParOf" srcId="{62B259C0-2126-4639-B5EC-B060CD666632}" destId="{1AAA19C3-58B8-4642-9848-4D43C6EC2AA4}" srcOrd="2" destOrd="0" presId="urn:microsoft.com/office/officeart/2005/8/layout/hierarchy1"/>
    <dgm:cxn modelId="{4C9F4292-D3DC-4DCA-8BD1-001593069F1B}" type="presParOf" srcId="{1AAA19C3-58B8-4642-9848-4D43C6EC2AA4}" destId="{2079E9BF-B8B6-4ABB-AEC9-2A6D631F14EE}" srcOrd="0" destOrd="0" presId="urn:microsoft.com/office/officeart/2005/8/layout/hierarchy1"/>
    <dgm:cxn modelId="{9521797E-5670-4BF3-AC55-9BBB086023FB}" type="presParOf" srcId="{2079E9BF-B8B6-4ABB-AEC9-2A6D631F14EE}" destId="{7166F53C-6E94-49A1-A212-4014D0195B01}" srcOrd="0" destOrd="0" presId="urn:microsoft.com/office/officeart/2005/8/layout/hierarchy1"/>
    <dgm:cxn modelId="{5117B403-1B2B-49C4-9D28-0140CCF0A55E}" type="presParOf" srcId="{2079E9BF-B8B6-4ABB-AEC9-2A6D631F14EE}" destId="{27DD022C-9948-43BB-ADB1-CFC0AA36E181}" srcOrd="1" destOrd="0" presId="urn:microsoft.com/office/officeart/2005/8/layout/hierarchy1"/>
    <dgm:cxn modelId="{DEF449F1-869B-4EF4-AA40-700A21E8DF54}" type="presParOf" srcId="{1AAA19C3-58B8-4642-9848-4D43C6EC2AA4}" destId="{348B3B49-0E69-4188-9274-874DCE56F335}" srcOrd="1" destOrd="0" presId="urn:microsoft.com/office/officeart/2005/8/layout/hierarchy1"/>
    <dgm:cxn modelId="{492DD262-5ED2-4F48-A48A-FB7364B23495}" type="presParOf" srcId="{348B3B49-0E69-4188-9274-874DCE56F335}" destId="{D3861E5D-7852-41DB-9352-44B6C2F1B001}" srcOrd="0" destOrd="0" presId="urn:microsoft.com/office/officeart/2005/8/layout/hierarchy1"/>
    <dgm:cxn modelId="{24C60515-FA23-44ED-9C0D-F86FEAFE86C5}" type="presParOf" srcId="{348B3B49-0E69-4188-9274-874DCE56F335}" destId="{09BA2CC9-CFAD-4198-A1E6-3FD1D3002FD9}" srcOrd="1" destOrd="0" presId="urn:microsoft.com/office/officeart/2005/8/layout/hierarchy1"/>
    <dgm:cxn modelId="{D724700E-CCDA-454F-B1B2-36EBA2620EC1}" type="presParOf" srcId="{09BA2CC9-CFAD-4198-A1E6-3FD1D3002FD9}" destId="{68D1CCC0-AB82-428B-8DCD-D0C14A7E8E99}" srcOrd="0" destOrd="0" presId="urn:microsoft.com/office/officeart/2005/8/layout/hierarchy1"/>
    <dgm:cxn modelId="{C346E1F4-B9E9-487C-8CDA-AB4C72ADE61E}" type="presParOf" srcId="{68D1CCC0-AB82-428B-8DCD-D0C14A7E8E99}" destId="{5C3CDC82-E7A6-41FA-9C61-CD725C744FC2}" srcOrd="0" destOrd="0" presId="urn:microsoft.com/office/officeart/2005/8/layout/hierarchy1"/>
    <dgm:cxn modelId="{7D453181-E67B-471C-ACDE-884D6DDBE33D}" type="presParOf" srcId="{68D1CCC0-AB82-428B-8DCD-D0C14A7E8E99}" destId="{29CE9437-876B-402A-8F30-A7750683BC02}" srcOrd="1" destOrd="0" presId="urn:microsoft.com/office/officeart/2005/8/layout/hierarchy1"/>
    <dgm:cxn modelId="{9674AF6C-17D0-47CF-9FA9-9FF57F3F6CDA}" type="presParOf" srcId="{09BA2CC9-CFAD-4198-A1E6-3FD1D3002FD9}" destId="{A7A3898C-796E-4495-8876-6A0C0E91B0F6}" srcOrd="1" destOrd="0" presId="urn:microsoft.com/office/officeart/2005/8/layout/hierarchy1"/>
    <dgm:cxn modelId="{53CCB939-C43E-4169-994B-10326EAADFEE}" type="presParOf" srcId="{62B259C0-2126-4639-B5EC-B060CD666632}" destId="{B0E7020C-780D-446C-85D8-C7252CCC9F2F}" srcOrd="3" destOrd="0" presId="urn:microsoft.com/office/officeart/2005/8/layout/hierarchy1"/>
    <dgm:cxn modelId="{117CD91A-4CAA-4285-9BE3-2696C32C7409}" type="presParOf" srcId="{B0E7020C-780D-446C-85D8-C7252CCC9F2F}" destId="{36CD7C9A-08DE-4B8C-8878-F18F7A542E0A}" srcOrd="0" destOrd="0" presId="urn:microsoft.com/office/officeart/2005/8/layout/hierarchy1"/>
    <dgm:cxn modelId="{E66B4871-A1A6-49B5-AAA7-F7147D8A8EB0}" type="presParOf" srcId="{36CD7C9A-08DE-4B8C-8878-F18F7A542E0A}" destId="{B731CC59-C61D-4DE5-8B53-E640B45EFC3A}" srcOrd="0" destOrd="0" presId="urn:microsoft.com/office/officeart/2005/8/layout/hierarchy1"/>
    <dgm:cxn modelId="{3A6EC032-5F45-476A-9B2E-34B42D1C5063}" type="presParOf" srcId="{36CD7C9A-08DE-4B8C-8878-F18F7A542E0A}" destId="{9B8500F6-FD99-4270-97A3-28AFDF8CCDC5}" srcOrd="1" destOrd="0" presId="urn:microsoft.com/office/officeart/2005/8/layout/hierarchy1"/>
    <dgm:cxn modelId="{53F7FECE-6C3B-4E37-AB32-5139656B2605}" type="presParOf" srcId="{B0E7020C-780D-446C-85D8-C7252CCC9F2F}" destId="{378924A3-5159-410D-ABD7-C3F358BEB634}" srcOrd="1" destOrd="0" presId="urn:microsoft.com/office/officeart/2005/8/layout/hierarchy1"/>
    <dgm:cxn modelId="{F611F7B5-3894-47E4-A979-C2AC1B20CA13}" type="presParOf" srcId="{62B259C0-2126-4639-B5EC-B060CD666632}" destId="{51E0476E-6F6B-465E-A742-4FC3836B1AE3}" srcOrd="4" destOrd="0" presId="urn:microsoft.com/office/officeart/2005/8/layout/hierarchy1"/>
    <dgm:cxn modelId="{55A67B62-4FC6-48A6-9F1E-939B702CEC68}" type="presParOf" srcId="{51E0476E-6F6B-465E-A742-4FC3836B1AE3}" destId="{19220E1D-2A1A-49D9-A119-91A699F91993}" srcOrd="0" destOrd="0" presId="urn:microsoft.com/office/officeart/2005/8/layout/hierarchy1"/>
    <dgm:cxn modelId="{AC248B32-31B2-4BD5-8333-65FCCCC8DE24}" type="presParOf" srcId="{19220E1D-2A1A-49D9-A119-91A699F91993}" destId="{2E45D7DC-1C3A-43FB-86C3-3C44EB1B325B}" srcOrd="0" destOrd="0" presId="urn:microsoft.com/office/officeart/2005/8/layout/hierarchy1"/>
    <dgm:cxn modelId="{EE60BE4C-4F7A-4D7B-A61E-1B3720BDBEF8}" type="presParOf" srcId="{19220E1D-2A1A-49D9-A119-91A699F91993}" destId="{73B74F08-AB41-4411-9FBC-06D7FC4CA16A}" srcOrd="1" destOrd="0" presId="urn:microsoft.com/office/officeart/2005/8/layout/hierarchy1"/>
    <dgm:cxn modelId="{E81A65B0-92E5-4CBD-B3B2-C0114A3A1EF4}" type="presParOf" srcId="{51E0476E-6F6B-465E-A742-4FC3836B1AE3}" destId="{8FB675DB-9FE0-49F8-B936-B65B04694C0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64669B-C4F7-4092-9180-AD4FAFFB4426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DC923FBD-2635-42FE-AD96-5B46E6EEF3F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/>
            <a:t>Selección de temática</a:t>
          </a:r>
          <a:endParaRPr lang="en-US" dirty="0"/>
        </a:p>
      </dgm:t>
    </dgm:pt>
    <dgm:pt modelId="{745BF78E-128B-437F-AF8B-8F77F5810F0F}" type="parTrans" cxnId="{01A52220-BF4A-4438-B73B-84E463E32BC1}">
      <dgm:prSet/>
      <dgm:spPr/>
      <dgm:t>
        <a:bodyPr/>
        <a:lstStyle/>
        <a:p>
          <a:endParaRPr lang="en-US"/>
        </a:p>
      </dgm:t>
    </dgm:pt>
    <dgm:pt modelId="{654C0113-1B1C-42C0-9D45-9FCDB9043A27}" type="sibTrans" cxnId="{01A52220-BF4A-4438-B73B-84E463E32BC1}">
      <dgm:prSet/>
      <dgm:spPr/>
      <dgm:t>
        <a:bodyPr/>
        <a:lstStyle/>
        <a:p>
          <a:endParaRPr lang="en-US"/>
        </a:p>
      </dgm:t>
    </dgm:pt>
    <dgm:pt modelId="{B01E0CEE-69B9-4737-8882-F23E088ED03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/>
            <a:t>Métrica de influencia</a:t>
          </a:r>
          <a:endParaRPr lang="en-US" dirty="0"/>
        </a:p>
      </dgm:t>
    </dgm:pt>
    <dgm:pt modelId="{BA3DB520-F7B8-47B8-8DA8-65C3C1479AD0}" type="parTrans" cxnId="{88F3B1CA-355E-4ED1-9F02-BAE11C88C2BA}">
      <dgm:prSet/>
      <dgm:spPr/>
      <dgm:t>
        <a:bodyPr/>
        <a:lstStyle/>
        <a:p>
          <a:endParaRPr lang="en-US"/>
        </a:p>
      </dgm:t>
    </dgm:pt>
    <dgm:pt modelId="{9CA5008F-6A91-4B85-A45A-CC16933D8015}" type="sibTrans" cxnId="{88F3B1CA-355E-4ED1-9F02-BAE11C88C2BA}">
      <dgm:prSet/>
      <dgm:spPr/>
      <dgm:t>
        <a:bodyPr/>
        <a:lstStyle/>
        <a:p>
          <a:endParaRPr lang="en-US"/>
        </a:p>
      </dgm:t>
    </dgm:pt>
    <dgm:pt modelId="{844E37B0-4B06-412D-BF8F-602A361F0D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/>
            <a:t>Alcance y responsabilidades</a:t>
          </a:r>
          <a:endParaRPr lang="en-US" dirty="0"/>
        </a:p>
      </dgm:t>
    </dgm:pt>
    <dgm:pt modelId="{6FF5C584-6C16-405A-B7D3-85F6F3EC5B1D}" type="parTrans" cxnId="{DE5C3D76-513C-4B4C-B297-CA2DAAC724C5}">
      <dgm:prSet/>
      <dgm:spPr/>
      <dgm:t>
        <a:bodyPr/>
        <a:lstStyle/>
        <a:p>
          <a:endParaRPr lang="en-US"/>
        </a:p>
      </dgm:t>
    </dgm:pt>
    <dgm:pt modelId="{6EB04CB2-7803-4454-8E43-ADA21889B079}" type="sibTrans" cxnId="{DE5C3D76-513C-4B4C-B297-CA2DAAC724C5}">
      <dgm:prSet/>
      <dgm:spPr/>
      <dgm:t>
        <a:bodyPr/>
        <a:lstStyle/>
        <a:p>
          <a:endParaRPr lang="en-US"/>
        </a:p>
      </dgm:t>
    </dgm:pt>
    <dgm:pt modelId="{17672E63-EE95-4206-BDB0-5FC567598182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s-ES" dirty="0"/>
            <a:t>Confianza y probabilidad de acierto</a:t>
          </a:r>
          <a:endParaRPr lang="en-US" dirty="0"/>
        </a:p>
      </dgm:t>
    </dgm:pt>
    <dgm:pt modelId="{765FF3C3-B959-400F-A593-C81FB3050C6A}" type="parTrans" cxnId="{A7BCC287-4973-452B-AC18-179F8B91FBBC}">
      <dgm:prSet/>
      <dgm:spPr/>
      <dgm:t>
        <a:bodyPr/>
        <a:lstStyle/>
        <a:p>
          <a:endParaRPr lang="en-US"/>
        </a:p>
      </dgm:t>
    </dgm:pt>
    <dgm:pt modelId="{040FE156-0EE0-4D40-988F-1277B1B8402D}" type="sibTrans" cxnId="{A7BCC287-4973-452B-AC18-179F8B91FBBC}">
      <dgm:prSet/>
      <dgm:spPr/>
      <dgm:t>
        <a:bodyPr/>
        <a:lstStyle/>
        <a:p>
          <a:endParaRPr lang="en-US"/>
        </a:p>
      </dgm:t>
    </dgm:pt>
    <dgm:pt modelId="{3BE5252A-4948-4636-865D-539FFABF6A82}" type="pres">
      <dgm:prSet presAssocID="{D064669B-C4F7-4092-9180-AD4FAFFB4426}" presName="root" presStyleCnt="0">
        <dgm:presLayoutVars>
          <dgm:dir/>
          <dgm:resizeHandles val="exact"/>
        </dgm:presLayoutVars>
      </dgm:prSet>
      <dgm:spPr/>
    </dgm:pt>
    <dgm:pt modelId="{D7482FA3-82EB-4BE4-9045-43899E050208}" type="pres">
      <dgm:prSet presAssocID="{DC923FBD-2635-42FE-AD96-5B46E6EEF3F3}" presName="compNode" presStyleCnt="0"/>
      <dgm:spPr/>
    </dgm:pt>
    <dgm:pt modelId="{89F5663F-860C-465D-862D-C1D550F89715}" type="pres">
      <dgm:prSet presAssocID="{DC923FBD-2635-42FE-AD96-5B46E6EEF3F3}" presName="iconRect" presStyleLbl="node1" presStyleIdx="0" presStyleCnt="4" custLinFactNeighborX="5779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 con relleno sólido"/>
        </a:ext>
      </dgm:extLst>
    </dgm:pt>
    <dgm:pt modelId="{BBB87780-1E38-43D9-9782-C32ACCB70814}" type="pres">
      <dgm:prSet presAssocID="{DC923FBD-2635-42FE-AD96-5B46E6EEF3F3}" presName="iconSpace" presStyleCnt="0"/>
      <dgm:spPr/>
    </dgm:pt>
    <dgm:pt modelId="{7326F561-F8A4-4301-A231-B2E60E1FAB34}" type="pres">
      <dgm:prSet presAssocID="{DC923FBD-2635-42FE-AD96-5B46E6EEF3F3}" presName="parTx" presStyleLbl="revTx" presStyleIdx="0" presStyleCnt="8">
        <dgm:presLayoutVars>
          <dgm:chMax val="0"/>
          <dgm:chPref val="0"/>
        </dgm:presLayoutVars>
      </dgm:prSet>
      <dgm:spPr/>
    </dgm:pt>
    <dgm:pt modelId="{F61EC86A-B12E-4B63-9E2B-E74BC7CD72E5}" type="pres">
      <dgm:prSet presAssocID="{DC923FBD-2635-42FE-AD96-5B46E6EEF3F3}" presName="txSpace" presStyleCnt="0"/>
      <dgm:spPr/>
    </dgm:pt>
    <dgm:pt modelId="{42C445F3-A985-4F8F-A721-72B2E025564E}" type="pres">
      <dgm:prSet presAssocID="{DC923FBD-2635-42FE-AD96-5B46E6EEF3F3}" presName="desTx" presStyleLbl="revTx" presStyleIdx="1" presStyleCnt="8">
        <dgm:presLayoutVars/>
      </dgm:prSet>
      <dgm:spPr/>
    </dgm:pt>
    <dgm:pt modelId="{A85EED34-E596-4B6F-843C-73D86B809E80}" type="pres">
      <dgm:prSet presAssocID="{654C0113-1B1C-42C0-9D45-9FCDB9043A27}" presName="sibTrans" presStyleCnt="0"/>
      <dgm:spPr/>
    </dgm:pt>
    <dgm:pt modelId="{64D7615F-CD57-4644-88DB-00198133DE10}" type="pres">
      <dgm:prSet presAssocID="{B01E0CEE-69B9-4737-8882-F23E088ED03A}" presName="compNode" presStyleCnt="0"/>
      <dgm:spPr/>
    </dgm:pt>
    <dgm:pt modelId="{031DBE3C-C2EA-40DC-B023-A17B479C4B0F}" type="pres">
      <dgm:prSet presAssocID="{B01E0CEE-69B9-4737-8882-F23E088ED03A}" presName="iconRect" presStyleLbl="node1" presStyleIdx="1" presStyleCnt="4" custLinFactNeighborX="54082" custLinFactNeighborY="152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19D7DB18-3849-40FD-9966-862D1C053B72}" type="pres">
      <dgm:prSet presAssocID="{B01E0CEE-69B9-4737-8882-F23E088ED03A}" presName="iconSpace" presStyleCnt="0"/>
      <dgm:spPr/>
    </dgm:pt>
    <dgm:pt modelId="{DC95F8FD-B2A0-44B8-BBAC-21A62BC7B5B0}" type="pres">
      <dgm:prSet presAssocID="{B01E0CEE-69B9-4737-8882-F23E088ED03A}" presName="parTx" presStyleLbl="revTx" presStyleIdx="2" presStyleCnt="8">
        <dgm:presLayoutVars>
          <dgm:chMax val="0"/>
          <dgm:chPref val="0"/>
        </dgm:presLayoutVars>
      </dgm:prSet>
      <dgm:spPr/>
    </dgm:pt>
    <dgm:pt modelId="{0A16874F-BF3C-4BDD-8160-18740C383568}" type="pres">
      <dgm:prSet presAssocID="{B01E0CEE-69B9-4737-8882-F23E088ED03A}" presName="txSpace" presStyleCnt="0"/>
      <dgm:spPr/>
    </dgm:pt>
    <dgm:pt modelId="{776EEEA6-1273-4E51-A573-2CA364B0AA21}" type="pres">
      <dgm:prSet presAssocID="{B01E0CEE-69B9-4737-8882-F23E088ED03A}" presName="desTx" presStyleLbl="revTx" presStyleIdx="3" presStyleCnt="8">
        <dgm:presLayoutVars/>
      </dgm:prSet>
      <dgm:spPr/>
    </dgm:pt>
    <dgm:pt modelId="{0265BB2C-1EC3-4E1D-8A6A-E888D644DC9A}" type="pres">
      <dgm:prSet presAssocID="{9CA5008F-6A91-4B85-A45A-CC16933D8015}" presName="sibTrans" presStyleCnt="0"/>
      <dgm:spPr/>
    </dgm:pt>
    <dgm:pt modelId="{A23258F9-E8E3-45E5-B88D-C906551C20F3}" type="pres">
      <dgm:prSet presAssocID="{844E37B0-4B06-412D-BF8F-602A361F0D4C}" presName="compNode" presStyleCnt="0"/>
      <dgm:spPr/>
    </dgm:pt>
    <dgm:pt modelId="{4C266448-A70E-47B0-8643-7D1AF39E7BFE}" type="pres">
      <dgm:prSet presAssocID="{844E37B0-4B06-412D-BF8F-602A361F0D4C}" presName="iconRect" presStyleLbl="node1" presStyleIdx="2" presStyleCnt="4" custLinFactNeighborX="89882" custLinFactNeighborY="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4BCBD1C0-3A96-4126-8DAA-B434460FFAC5}" type="pres">
      <dgm:prSet presAssocID="{844E37B0-4B06-412D-BF8F-602A361F0D4C}" presName="iconSpace" presStyleCnt="0"/>
      <dgm:spPr/>
    </dgm:pt>
    <dgm:pt modelId="{B021B509-074B-4C4F-A26B-27908C218B19}" type="pres">
      <dgm:prSet presAssocID="{844E37B0-4B06-412D-BF8F-602A361F0D4C}" presName="parTx" presStyleLbl="revTx" presStyleIdx="4" presStyleCnt="8">
        <dgm:presLayoutVars>
          <dgm:chMax val="0"/>
          <dgm:chPref val="0"/>
        </dgm:presLayoutVars>
      </dgm:prSet>
      <dgm:spPr/>
    </dgm:pt>
    <dgm:pt modelId="{B6511A1D-0AE4-4E53-8F05-1F583BC092E6}" type="pres">
      <dgm:prSet presAssocID="{844E37B0-4B06-412D-BF8F-602A361F0D4C}" presName="txSpace" presStyleCnt="0"/>
      <dgm:spPr/>
    </dgm:pt>
    <dgm:pt modelId="{5B34DD45-D38F-4233-9EB2-D84CAAB507CA}" type="pres">
      <dgm:prSet presAssocID="{844E37B0-4B06-412D-BF8F-602A361F0D4C}" presName="desTx" presStyleLbl="revTx" presStyleIdx="5" presStyleCnt="8">
        <dgm:presLayoutVars/>
      </dgm:prSet>
      <dgm:spPr/>
    </dgm:pt>
    <dgm:pt modelId="{A770F110-F9C1-46B8-A5B6-647AC7A2E8EF}" type="pres">
      <dgm:prSet presAssocID="{6EB04CB2-7803-4454-8E43-ADA21889B079}" presName="sibTrans" presStyleCnt="0"/>
      <dgm:spPr/>
    </dgm:pt>
    <dgm:pt modelId="{CC5140BC-3301-44BB-92CC-0EB80054EB72}" type="pres">
      <dgm:prSet presAssocID="{17672E63-EE95-4206-BDB0-5FC567598182}" presName="compNode" presStyleCnt="0"/>
      <dgm:spPr/>
    </dgm:pt>
    <dgm:pt modelId="{E2451CED-DA96-48B3-8754-7C305989B737}" type="pres">
      <dgm:prSet presAssocID="{17672E63-EE95-4206-BDB0-5FC567598182}" presName="iconRect" presStyleLbl="node1" presStyleIdx="3" presStyleCnt="4" custLinFactNeighborX="86074" custLinFactNeighborY="-304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3DBC7C0B-93BA-42CA-A01E-3FEDFDCFCE49}" type="pres">
      <dgm:prSet presAssocID="{17672E63-EE95-4206-BDB0-5FC567598182}" presName="iconSpace" presStyleCnt="0"/>
      <dgm:spPr/>
    </dgm:pt>
    <dgm:pt modelId="{E208CAB5-1036-4D10-A500-D95B2609BB72}" type="pres">
      <dgm:prSet presAssocID="{17672E63-EE95-4206-BDB0-5FC567598182}" presName="parTx" presStyleLbl="revTx" presStyleIdx="6" presStyleCnt="8">
        <dgm:presLayoutVars>
          <dgm:chMax val="0"/>
          <dgm:chPref val="0"/>
        </dgm:presLayoutVars>
      </dgm:prSet>
      <dgm:spPr/>
    </dgm:pt>
    <dgm:pt modelId="{206192D2-B003-4295-B5A8-E4C528A9D875}" type="pres">
      <dgm:prSet presAssocID="{17672E63-EE95-4206-BDB0-5FC567598182}" presName="txSpace" presStyleCnt="0"/>
      <dgm:spPr/>
    </dgm:pt>
    <dgm:pt modelId="{25E85AA7-6933-4A02-AD69-6899B7273E4E}" type="pres">
      <dgm:prSet presAssocID="{17672E63-EE95-4206-BDB0-5FC567598182}" presName="desTx" presStyleLbl="revTx" presStyleIdx="7" presStyleCnt="8">
        <dgm:presLayoutVars/>
      </dgm:prSet>
      <dgm:spPr/>
    </dgm:pt>
  </dgm:ptLst>
  <dgm:cxnLst>
    <dgm:cxn modelId="{D4320817-46FC-4869-8619-963F88BBC7A5}" type="presOf" srcId="{844E37B0-4B06-412D-BF8F-602A361F0D4C}" destId="{B021B509-074B-4C4F-A26B-27908C218B19}" srcOrd="0" destOrd="0" presId="urn:microsoft.com/office/officeart/2018/2/layout/IconLabelDescriptionList"/>
    <dgm:cxn modelId="{01A52220-BF4A-4438-B73B-84E463E32BC1}" srcId="{D064669B-C4F7-4092-9180-AD4FAFFB4426}" destId="{DC923FBD-2635-42FE-AD96-5B46E6EEF3F3}" srcOrd="0" destOrd="0" parTransId="{745BF78E-128B-437F-AF8B-8F77F5810F0F}" sibTransId="{654C0113-1B1C-42C0-9D45-9FCDB9043A27}"/>
    <dgm:cxn modelId="{32488031-9790-48CC-89BB-A773188CEABC}" type="presOf" srcId="{17672E63-EE95-4206-BDB0-5FC567598182}" destId="{E208CAB5-1036-4D10-A500-D95B2609BB72}" srcOrd="0" destOrd="0" presId="urn:microsoft.com/office/officeart/2018/2/layout/IconLabelDescriptionList"/>
    <dgm:cxn modelId="{5B378550-17C3-4F3E-8BE6-89C18DB18AE9}" type="presOf" srcId="{B01E0CEE-69B9-4737-8882-F23E088ED03A}" destId="{DC95F8FD-B2A0-44B8-BBAC-21A62BC7B5B0}" srcOrd="0" destOrd="0" presId="urn:microsoft.com/office/officeart/2018/2/layout/IconLabelDescriptionList"/>
    <dgm:cxn modelId="{DE5C3D76-513C-4B4C-B297-CA2DAAC724C5}" srcId="{D064669B-C4F7-4092-9180-AD4FAFFB4426}" destId="{844E37B0-4B06-412D-BF8F-602A361F0D4C}" srcOrd="2" destOrd="0" parTransId="{6FF5C584-6C16-405A-B7D3-85F6F3EC5B1D}" sibTransId="{6EB04CB2-7803-4454-8E43-ADA21889B079}"/>
    <dgm:cxn modelId="{A7BCC287-4973-452B-AC18-179F8B91FBBC}" srcId="{D064669B-C4F7-4092-9180-AD4FAFFB4426}" destId="{17672E63-EE95-4206-BDB0-5FC567598182}" srcOrd="3" destOrd="0" parTransId="{765FF3C3-B959-400F-A593-C81FB3050C6A}" sibTransId="{040FE156-0EE0-4D40-988F-1277B1B8402D}"/>
    <dgm:cxn modelId="{88F3B1CA-355E-4ED1-9F02-BAE11C88C2BA}" srcId="{D064669B-C4F7-4092-9180-AD4FAFFB4426}" destId="{B01E0CEE-69B9-4737-8882-F23E088ED03A}" srcOrd="1" destOrd="0" parTransId="{BA3DB520-F7B8-47B8-8DA8-65C3C1479AD0}" sibTransId="{9CA5008F-6A91-4B85-A45A-CC16933D8015}"/>
    <dgm:cxn modelId="{BAA2C6CE-1739-4F30-A64F-C13B93ED4ACA}" type="presOf" srcId="{DC923FBD-2635-42FE-AD96-5B46E6EEF3F3}" destId="{7326F561-F8A4-4301-A231-B2E60E1FAB34}" srcOrd="0" destOrd="0" presId="urn:microsoft.com/office/officeart/2018/2/layout/IconLabelDescriptionList"/>
    <dgm:cxn modelId="{B9C1D6DB-C47D-4325-A056-780A5DE7A135}" type="presOf" srcId="{D064669B-C4F7-4092-9180-AD4FAFFB4426}" destId="{3BE5252A-4948-4636-865D-539FFABF6A82}" srcOrd="0" destOrd="0" presId="urn:microsoft.com/office/officeart/2018/2/layout/IconLabelDescriptionList"/>
    <dgm:cxn modelId="{A5E1EA7D-D3C1-4C43-8F40-D9EA4FD771D3}" type="presParOf" srcId="{3BE5252A-4948-4636-865D-539FFABF6A82}" destId="{D7482FA3-82EB-4BE4-9045-43899E050208}" srcOrd="0" destOrd="0" presId="urn:microsoft.com/office/officeart/2018/2/layout/IconLabelDescriptionList"/>
    <dgm:cxn modelId="{8DB1CD88-E3D9-4B11-ABD3-DA51BF50A20E}" type="presParOf" srcId="{D7482FA3-82EB-4BE4-9045-43899E050208}" destId="{89F5663F-860C-465D-862D-C1D550F89715}" srcOrd="0" destOrd="0" presId="urn:microsoft.com/office/officeart/2018/2/layout/IconLabelDescriptionList"/>
    <dgm:cxn modelId="{DEF2FBF4-330F-4A55-A232-628CE865F889}" type="presParOf" srcId="{D7482FA3-82EB-4BE4-9045-43899E050208}" destId="{BBB87780-1E38-43D9-9782-C32ACCB70814}" srcOrd="1" destOrd="0" presId="urn:microsoft.com/office/officeart/2018/2/layout/IconLabelDescriptionList"/>
    <dgm:cxn modelId="{0C4D6181-36F8-4C46-BB06-66ADC7A390C4}" type="presParOf" srcId="{D7482FA3-82EB-4BE4-9045-43899E050208}" destId="{7326F561-F8A4-4301-A231-B2E60E1FAB34}" srcOrd="2" destOrd="0" presId="urn:microsoft.com/office/officeart/2018/2/layout/IconLabelDescriptionList"/>
    <dgm:cxn modelId="{DD61D229-F4F1-4AD7-9A03-9B6CCB860E2F}" type="presParOf" srcId="{D7482FA3-82EB-4BE4-9045-43899E050208}" destId="{F61EC86A-B12E-4B63-9E2B-E74BC7CD72E5}" srcOrd="3" destOrd="0" presId="urn:microsoft.com/office/officeart/2018/2/layout/IconLabelDescriptionList"/>
    <dgm:cxn modelId="{1CAA5FB2-4F9A-4740-BFBB-B0967FC5B59D}" type="presParOf" srcId="{D7482FA3-82EB-4BE4-9045-43899E050208}" destId="{42C445F3-A985-4F8F-A721-72B2E025564E}" srcOrd="4" destOrd="0" presId="urn:microsoft.com/office/officeart/2018/2/layout/IconLabelDescriptionList"/>
    <dgm:cxn modelId="{326E391D-E37A-4978-AC9A-EE154EA83D23}" type="presParOf" srcId="{3BE5252A-4948-4636-865D-539FFABF6A82}" destId="{A85EED34-E596-4B6F-843C-73D86B809E80}" srcOrd="1" destOrd="0" presId="urn:microsoft.com/office/officeart/2018/2/layout/IconLabelDescriptionList"/>
    <dgm:cxn modelId="{C8CEBC37-329D-4B00-942A-55F04525ECA2}" type="presParOf" srcId="{3BE5252A-4948-4636-865D-539FFABF6A82}" destId="{64D7615F-CD57-4644-88DB-00198133DE10}" srcOrd="2" destOrd="0" presId="urn:microsoft.com/office/officeart/2018/2/layout/IconLabelDescriptionList"/>
    <dgm:cxn modelId="{3EF3049B-41AD-4380-8B76-FF4C5B3B02F1}" type="presParOf" srcId="{64D7615F-CD57-4644-88DB-00198133DE10}" destId="{031DBE3C-C2EA-40DC-B023-A17B479C4B0F}" srcOrd="0" destOrd="0" presId="urn:microsoft.com/office/officeart/2018/2/layout/IconLabelDescriptionList"/>
    <dgm:cxn modelId="{C8A0B631-7F5E-4CB4-8E87-0D4D764D4739}" type="presParOf" srcId="{64D7615F-CD57-4644-88DB-00198133DE10}" destId="{19D7DB18-3849-40FD-9966-862D1C053B72}" srcOrd="1" destOrd="0" presId="urn:microsoft.com/office/officeart/2018/2/layout/IconLabelDescriptionList"/>
    <dgm:cxn modelId="{24B7E868-71FF-4460-A698-9188ADAE8CD3}" type="presParOf" srcId="{64D7615F-CD57-4644-88DB-00198133DE10}" destId="{DC95F8FD-B2A0-44B8-BBAC-21A62BC7B5B0}" srcOrd="2" destOrd="0" presId="urn:microsoft.com/office/officeart/2018/2/layout/IconLabelDescriptionList"/>
    <dgm:cxn modelId="{69C972EB-B06F-4553-921E-D25893B81DC3}" type="presParOf" srcId="{64D7615F-CD57-4644-88DB-00198133DE10}" destId="{0A16874F-BF3C-4BDD-8160-18740C383568}" srcOrd="3" destOrd="0" presId="urn:microsoft.com/office/officeart/2018/2/layout/IconLabelDescriptionList"/>
    <dgm:cxn modelId="{E5008ECA-83BA-4ADB-B966-BDC579BC15E9}" type="presParOf" srcId="{64D7615F-CD57-4644-88DB-00198133DE10}" destId="{776EEEA6-1273-4E51-A573-2CA364B0AA21}" srcOrd="4" destOrd="0" presId="urn:microsoft.com/office/officeart/2018/2/layout/IconLabelDescriptionList"/>
    <dgm:cxn modelId="{9A8FE76E-328F-4EA3-A9A7-D7D99CFE17E8}" type="presParOf" srcId="{3BE5252A-4948-4636-865D-539FFABF6A82}" destId="{0265BB2C-1EC3-4E1D-8A6A-E888D644DC9A}" srcOrd="3" destOrd="0" presId="urn:microsoft.com/office/officeart/2018/2/layout/IconLabelDescriptionList"/>
    <dgm:cxn modelId="{FD64D97E-B8EA-4604-8776-14F67D142996}" type="presParOf" srcId="{3BE5252A-4948-4636-865D-539FFABF6A82}" destId="{A23258F9-E8E3-45E5-B88D-C906551C20F3}" srcOrd="4" destOrd="0" presId="urn:microsoft.com/office/officeart/2018/2/layout/IconLabelDescriptionList"/>
    <dgm:cxn modelId="{6D7CFDC0-8625-4513-A0C3-3299A5100AF4}" type="presParOf" srcId="{A23258F9-E8E3-45E5-B88D-C906551C20F3}" destId="{4C266448-A70E-47B0-8643-7D1AF39E7BFE}" srcOrd="0" destOrd="0" presId="urn:microsoft.com/office/officeart/2018/2/layout/IconLabelDescriptionList"/>
    <dgm:cxn modelId="{E8978B08-5455-452F-B2FD-04EB8B74F07B}" type="presParOf" srcId="{A23258F9-E8E3-45E5-B88D-C906551C20F3}" destId="{4BCBD1C0-3A96-4126-8DAA-B434460FFAC5}" srcOrd="1" destOrd="0" presId="urn:microsoft.com/office/officeart/2018/2/layout/IconLabelDescriptionList"/>
    <dgm:cxn modelId="{D4632B1C-7237-41B6-AA38-916CFD363D0E}" type="presParOf" srcId="{A23258F9-E8E3-45E5-B88D-C906551C20F3}" destId="{B021B509-074B-4C4F-A26B-27908C218B19}" srcOrd="2" destOrd="0" presId="urn:microsoft.com/office/officeart/2018/2/layout/IconLabelDescriptionList"/>
    <dgm:cxn modelId="{395D6A09-F5D7-4B0A-A133-F71C89AB792A}" type="presParOf" srcId="{A23258F9-E8E3-45E5-B88D-C906551C20F3}" destId="{B6511A1D-0AE4-4E53-8F05-1F583BC092E6}" srcOrd="3" destOrd="0" presId="urn:microsoft.com/office/officeart/2018/2/layout/IconLabelDescriptionList"/>
    <dgm:cxn modelId="{17B3A93C-80EE-417F-AC9E-C050C5372954}" type="presParOf" srcId="{A23258F9-E8E3-45E5-B88D-C906551C20F3}" destId="{5B34DD45-D38F-4233-9EB2-D84CAAB507CA}" srcOrd="4" destOrd="0" presId="urn:microsoft.com/office/officeart/2018/2/layout/IconLabelDescriptionList"/>
    <dgm:cxn modelId="{B43CBD52-F01A-4C45-B404-4E0494EB026B}" type="presParOf" srcId="{3BE5252A-4948-4636-865D-539FFABF6A82}" destId="{A770F110-F9C1-46B8-A5B6-647AC7A2E8EF}" srcOrd="5" destOrd="0" presId="urn:microsoft.com/office/officeart/2018/2/layout/IconLabelDescriptionList"/>
    <dgm:cxn modelId="{C35C1D8B-C26B-4F5E-BA2C-B4596F903383}" type="presParOf" srcId="{3BE5252A-4948-4636-865D-539FFABF6A82}" destId="{CC5140BC-3301-44BB-92CC-0EB80054EB72}" srcOrd="6" destOrd="0" presId="urn:microsoft.com/office/officeart/2018/2/layout/IconLabelDescriptionList"/>
    <dgm:cxn modelId="{3042F96B-8173-4ADA-9FBC-2FD946937CF1}" type="presParOf" srcId="{CC5140BC-3301-44BB-92CC-0EB80054EB72}" destId="{E2451CED-DA96-48B3-8754-7C305989B737}" srcOrd="0" destOrd="0" presId="urn:microsoft.com/office/officeart/2018/2/layout/IconLabelDescriptionList"/>
    <dgm:cxn modelId="{68D0E70C-02C1-4A79-A449-60E122A321BE}" type="presParOf" srcId="{CC5140BC-3301-44BB-92CC-0EB80054EB72}" destId="{3DBC7C0B-93BA-42CA-A01E-3FEDFDCFCE49}" srcOrd="1" destOrd="0" presId="urn:microsoft.com/office/officeart/2018/2/layout/IconLabelDescriptionList"/>
    <dgm:cxn modelId="{A489438E-42DC-4F81-A976-D07192D6D476}" type="presParOf" srcId="{CC5140BC-3301-44BB-92CC-0EB80054EB72}" destId="{E208CAB5-1036-4D10-A500-D95B2609BB72}" srcOrd="2" destOrd="0" presId="urn:microsoft.com/office/officeart/2018/2/layout/IconLabelDescriptionList"/>
    <dgm:cxn modelId="{9F27834A-E10D-4970-9765-979484F47ADE}" type="presParOf" srcId="{CC5140BC-3301-44BB-92CC-0EB80054EB72}" destId="{206192D2-B003-4295-B5A8-E4C528A9D875}" srcOrd="3" destOrd="0" presId="urn:microsoft.com/office/officeart/2018/2/layout/IconLabelDescriptionList"/>
    <dgm:cxn modelId="{E8B7F70C-098E-4A9F-B8CD-7F329D53828C}" type="presParOf" srcId="{CC5140BC-3301-44BB-92CC-0EB80054EB72}" destId="{25E85AA7-6933-4A02-AD69-6899B7273E4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CC32E1-DA6E-4C49-84DC-92278ACC211B}" type="doc">
      <dgm:prSet loTypeId="urn:microsoft.com/office/officeart/2005/8/layout/chevron1" loCatId="process" qsTypeId="urn:microsoft.com/office/officeart/2005/8/quickstyle/simple3" qsCatId="simple" csTypeId="urn:microsoft.com/office/officeart/2005/8/colors/colorful5" csCatId="colorful" phldr="1"/>
      <dgm:spPr/>
    </dgm:pt>
    <dgm:pt modelId="{4FB02F8B-4E21-46C7-B1B7-AB01C7355A54}">
      <dgm:prSet phldrT="[Texto]"/>
      <dgm:spPr/>
      <dgm:t>
        <a:bodyPr/>
        <a:lstStyle/>
        <a:p>
          <a:r>
            <a:rPr lang="es-ES" dirty="0"/>
            <a:t>Tweets(k)</a:t>
          </a:r>
        </a:p>
      </dgm:t>
    </dgm:pt>
    <dgm:pt modelId="{9274F144-8F5A-4E69-8D1B-78155EBAF5E4}" type="parTrans" cxnId="{2E158D99-39E4-4528-AE90-F3579A5E140A}">
      <dgm:prSet/>
      <dgm:spPr/>
      <dgm:t>
        <a:bodyPr/>
        <a:lstStyle/>
        <a:p>
          <a:endParaRPr lang="es-ES"/>
        </a:p>
      </dgm:t>
    </dgm:pt>
    <dgm:pt modelId="{99404958-55A2-4BEC-8FD1-2B8811A2DAA0}" type="sibTrans" cxnId="{2E158D99-39E4-4528-AE90-F3579A5E140A}">
      <dgm:prSet/>
      <dgm:spPr/>
      <dgm:t>
        <a:bodyPr/>
        <a:lstStyle/>
        <a:p>
          <a:endParaRPr lang="es-ES"/>
        </a:p>
      </dgm:t>
    </dgm:pt>
    <dgm:pt modelId="{6AB2A507-2036-425C-839C-4CFEA8A1CF14}">
      <dgm:prSet phldrT="[Texto]"/>
      <dgm:spPr/>
      <dgm:t>
        <a:bodyPr/>
        <a:lstStyle/>
        <a:p>
          <a:r>
            <a:rPr lang="es-ES" dirty="0"/>
            <a:t>Perfiles de Usuarios</a:t>
          </a:r>
        </a:p>
      </dgm:t>
    </dgm:pt>
    <dgm:pt modelId="{21CB057C-CCAC-411A-922F-8A887484D016}" type="parTrans" cxnId="{818F778D-9DE8-40CA-9D79-740B3340DDB7}">
      <dgm:prSet/>
      <dgm:spPr/>
      <dgm:t>
        <a:bodyPr/>
        <a:lstStyle/>
        <a:p>
          <a:endParaRPr lang="es-ES"/>
        </a:p>
      </dgm:t>
    </dgm:pt>
    <dgm:pt modelId="{E5730C4B-F7BF-4F17-9A2E-73702E35A78F}" type="sibTrans" cxnId="{818F778D-9DE8-40CA-9D79-740B3340DDB7}">
      <dgm:prSet/>
      <dgm:spPr/>
      <dgm:t>
        <a:bodyPr/>
        <a:lstStyle/>
        <a:p>
          <a:endParaRPr lang="es-ES"/>
        </a:p>
      </dgm:t>
    </dgm:pt>
    <dgm:pt modelId="{2DB49E65-E528-4E5C-A569-3DCFCCA10D95}">
      <dgm:prSet phldrT="[Texto]"/>
      <dgm:spPr/>
      <dgm:t>
        <a:bodyPr/>
        <a:lstStyle/>
        <a:p>
          <a:r>
            <a:rPr lang="es-ES" dirty="0"/>
            <a:t>Potenciales influencers</a:t>
          </a:r>
        </a:p>
      </dgm:t>
    </dgm:pt>
    <dgm:pt modelId="{51B51F82-4236-4ABE-8289-E7D04C13C245}" type="parTrans" cxnId="{4804DF8A-D42D-4341-A6E4-FDC8C3F7AA9D}">
      <dgm:prSet/>
      <dgm:spPr/>
      <dgm:t>
        <a:bodyPr/>
        <a:lstStyle/>
        <a:p>
          <a:endParaRPr lang="es-ES"/>
        </a:p>
      </dgm:t>
    </dgm:pt>
    <dgm:pt modelId="{98BB3466-20FB-4FF2-B1C0-9FFCCA6A36A4}" type="sibTrans" cxnId="{4804DF8A-D42D-4341-A6E4-FDC8C3F7AA9D}">
      <dgm:prSet/>
      <dgm:spPr/>
      <dgm:t>
        <a:bodyPr/>
        <a:lstStyle/>
        <a:p>
          <a:endParaRPr lang="es-ES"/>
        </a:p>
      </dgm:t>
    </dgm:pt>
    <dgm:pt modelId="{96276D99-8D4B-4537-9CC6-07BC61B1E269}">
      <dgm:prSet phldrT="[Texto]"/>
      <dgm:spPr/>
      <dgm:t>
        <a:bodyPr/>
        <a:lstStyle/>
        <a:p>
          <a:r>
            <a:rPr lang="es-ES" dirty="0"/>
            <a:t>Datos</a:t>
          </a:r>
        </a:p>
      </dgm:t>
    </dgm:pt>
    <dgm:pt modelId="{43B06F5F-FF26-4F5A-82E0-D4CFC2E06A19}" type="parTrans" cxnId="{BDBC8F8F-F3FD-4A0F-A056-06A4567AB263}">
      <dgm:prSet/>
      <dgm:spPr/>
      <dgm:t>
        <a:bodyPr/>
        <a:lstStyle/>
        <a:p>
          <a:endParaRPr lang="es-ES"/>
        </a:p>
      </dgm:t>
    </dgm:pt>
    <dgm:pt modelId="{A6AC5423-BBD8-4168-8F3D-5860D5B2A1BB}" type="sibTrans" cxnId="{BDBC8F8F-F3FD-4A0F-A056-06A4567AB263}">
      <dgm:prSet/>
      <dgm:spPr/>
      <dgm:t>
        <a:bodyPr/>
        <a:lstStyle/>
        <a:p>
          <a:endParaRPr lang="es-ES"/>
        </a:p>
      </dgm:t>
    </dgm:pt>
    <dgm:pt modelId="{71128D9B-2144-4A14-AEB8-DF4820915184}">
      <dgm:prSet phldrT="[Texto]"/>
      <dgm:spPr/>
      <dgm:t>
        <a:bodyPr/>
        <a:lstStyle/>
        <a:p>
          <a:r>
            <a:rPr lang="es-ES" dirty="0"/>
            <a:t>Tweets timeline</a:t>
          </a:r>
        </a:p>
      </dgm:t>
    </dgm:pt>
    <dgm:pt modelId="{1807E635-83E8-4422-9B31-D6EBBAB112DD}" type="parTrans" cxnId="{3C978EF4-56E8-484D-94DB-30EA8CA6FF1E}">
      <dgm:prSet/>
      <dgm:spPr/>
      <dgm:t>
        <a:bodyPr/>
        <a:lstStyle/>
        <a:p>
          <a:endParaRPr lang="es-ES"/>
        </a:p>
      </dgm:t>
    </dgm:pt>
    <dgm:pt modelId="{0BE62063-CA2F-4C79-B864-521CF00BBAC7}" type="sibTrans" cxnId="{3C978EF4-56E8-484D-94DB-30EA8CA6FF1E}">
      <dgm:prSet/>
      <dgm:spPr/>
      <dgm:t>
        <a:bodyPr/>
        <a:lstStyle/>
        <a:p>
          <a:endParaRPr lang="es-ES"/>
        </a:p>
      </dgm:t>
    </dgm:pt>
    <dgm:pt modelId="{7F508047-AF9F-49E0-867D-BB79B77CA7E7}">
      <dgm:prSet phldrT="[Texto]"/>
      <dgm:spPr/>
      <dgm:t>
        <a:bodyPr/>
        <a:lstStyle/>
        <a:p>
          <a:r>
            <a:rPr lang="es-ES" dirty="0"/>
            <a:t>Datos</a:t>
          </a:r>
        </a:p>
      </dgm:t>
    </dgm:pt>
    <dgm:pt modelId="{56EE5BD2-3042-4103-9C12-2FE1994D380A}" type="parTrans" cxnId="{DA3966E8-DDF0-40A0-84DF-0C7729B30817}">
      <dgm:prSet/>
      <dgm:spPr/>
      <dgm:t>
        <a:bodyPr/>
        <a:lstStyle/>
        <a:p>
          <a:endParaRPr lang="es-ES"/>
        </a:p>
      </dgm:t>
    </dgm:pt>
    <dgm:pt modelId="{A709FFE7-D413-4816-85CB-2F49867BD6F2}" type="sibTrans" cxnId="{DA3966E8-DDF0-40A0-84DF-0C7729B30817}">
      <dgm:prSet/>
      <dgm:spPr/>
      <dgm:t>
        <a:bodyPr/>
        <a:lstStyle/>
        <a:p>
          <a:endParaRPr lang="es-ES"/>
        </a:p>
      </dgm:t>
    </dgm:pt>
    <dgm:pt modelId="{671A872C-6B8B-48D4-8C35-7EE3E9EEDBD6}">
      <dgm:prSet phldrT="[Texto]"/>
      <dgm:spPr/>
      <dgm:t>
        <a:bodyPr/>
        <a:lstStyle/>
        <a:p>
          <a:r>
            <a:rPr lang="es-ES" dirty="0"/>
            <a:t>Sentimiento</a:t>
          </a:r>
        </a:p>
      </dgm:t>
    </dgm:pt>
    <dgm:pt modelId="{77190AC3-8435-4331-95BF-255703D00483}" type="parTrans" cxnId="{0B164A5D-A3CD-4F90-AD21-40C7F8CC1A33}">
      <dgm:prSet/>
      <dgm:spPr/>
      <dgm:t>
        <a:bodyPr/>
        <a:lstStyle/>
        <a:p>
          <a:endParaRPr lang="es-ES"/>
        </a:p>
      </dgm:t>
    </dgm:pt>
    <dgm:pt modelId="{5BE15EB3-CDB2-48F6-B16F-02858635933C}" type="sibTrans" cxnId="{0B164A5D-A3CD-4F90-AD21-40C7F8CC1A33}">
      <dgm:prSet/>
      <dgm:spPr/>
      <dgm:t>
        <a:bodyPr/>
        <a:lstStyle/>
        <a:p>
          <a:endParaRPr lang="es-ES"/>
        </a:p>
      </dgm:t>
    </dgm:pt>
    <dgm:pt modelId="{8755BFB6-A888-47FE-AC24-DC0D2FC866EA}">
      <dgm:prSet phldrT="[Texto]"/>
      <dgm:spPr/>
      <dgm:t>
        <a:bodyPr/>
        <a:lstStyle/>
        <a:p>
          <a:r>
            <a:rPr lang="es-ES" dirty="0" err="1"/>
            <a:t>Feedback</a:t>
          </a:r>
          <a:endParaRPr lang="es-ES" dirty="0"/>
        </a:p>
      </dgm:t>
    </dgm:pt>
    <dgm:pt modelId="{46A2C7DA-A6F5-4AF7-B377-C7470261BA43}" type="parTrans" cxnId="{56A6F2EA-1B0F-46D5-B4CB-2ABC69EB88E3}">
      <dgm:prSet/>
      <dgm:spPr/>
      <dgm:t>
        <a:bodyPr/>
        <a:lstStyle/>
        <a:p>
          <a:endParaRPr lang="es-ES"/>
        </a:p>
      </dgm:t>
    </dgm:pt>
    <dgm:pt modelId="{D285BFF5-A7EA-489D-AD3C-440C5E07D5FC}" type="sibTrans" cxnId="{56A6F2EA-1B0F-46D5-B4CB-2ABC69EB88E3}">
      <dgm:prSet/>
      <dgm:spPr/>
      <dgm:t>
        <a:bodyPr/>
        <a:lstStyle/>
        <a:p>
          <a:endParaRPr lang="es-ES"/>
        </a:p>
      </dgm:t>
    </dgm:pt>
    <dgm:pt modelId="{D3AC89D3-9386-46D2-9537-1BFD786CA2F1}">
      <dgm:prSet phldrT="[Texto]"/>
      <dgm:spPr/>
      <dgm:t>
        <a:bodyPr/>
        <a:lstStyle/>
        <a:p>
          <a:r>
            <a:rPr lang="es-ES" dirty="0" err="1"/>
            <a:t>Engagement</a:t>
          </a:r>
          <a:endParaRPr lang="es-ES" dirty="0"/>
        </a:p>
      </dgm:t>
    </dgm:pt>
    <dgm:pt modelId="{81BF538F-E774-4C10-BEA7-9A35752A0F49}" type="parTrans" cxnId="{CAC5B7D2-4C29-4BDD-AFC9-72CCC130A06B}">
      <dgm:prSet/>
      <dgm:spPr/>
      <dgm:t>
        <a:bodyPr/>
        <a:lstStyle/>
        <a:p>
          <a:endParaRPr lang="es-ES"/>
        </a:p>
      </dgm:t>
    </dgm:pt>
    <dgm:pt modelId="{8147DA3A-C873-4F7E-B70D-CB1F71057387}" type="sibTrans" cxnId="{CAC5B7D2-4C29-4BDD-AFC9-72CCC130A06B}">
      <dgm:prSet/>
      <dgm:spPr/>
      <dgm:t>
        <a:bodyPr/>
        <a:lstStyle/>
        <a:p>
          <a:endParaRPr lang="es-ES"/>
        </a:p>
      </dgm:t>
    </dgm:pt>
    <dgm:pt modelId="{E9A344BE-FF42-48D1-9CD2-E8AE32B4D0BA}">
      <dgm:prSet phldrT="[Texto]"/>
      <dgm:spPr/>
      <dgm:t>
        <a:bodyPr/>
        <a:lstStyle/>
        <a:p>
          <a:r>
            <a:rPr lang="es-ES" dirty="0"/>
            <a:t>Influencia</a:t>
          </a:r>
        </a:p>
      </dgm:t>
    </dgm:pt>
    <dgm:pt modelId="{391D0F81-B40A-43BE-A292-E0DC9B30C341}" type="parTrans" cxnId="{7BA006A9-0F3D-41C5-BDFA-0FBDDDCC0B78}">
      <dgm:prSet/>
      <dgm:spPr/>
      <dgm:t>
        <a:bodyPr/>
        <a:lstStyle/>
        <a:p>
          <a:endParaRPr lang="es-ES"/>
        </a:p>
      </dgm:t>
    </dgm:pt>
    <dgm:pt modelId="{6042B722-720A-4D2E-B89B-9CADF6FF9E21}" type="sibTrans" cxnId="{7BA006A9-0F3D-41C5-BDFA-0FBDDDCC0B78}">
      <dgm:prSet/>
      <dgm:spPr/>
      <dgm:t>
        <a:bodyPr/>
        <a:lstStyle/>
        <a:p>
          <a:endParaRPr lang="es-ES"/>
        </a:p>
      </dgm:t>
    </dgm:pt>
    <dgm:pt modelId="{12F985C6-CC14-4E79-9E2E-2159F4A302E7}" type="pres">
      <dgm:prSet presAssocID="{36CC32E1-DA6E-4C49-84DC-92278ACC211B}" presName="Name0" presStyleCnt="0">
        <dgm:presLayoutVars>
          <dgm:dir/>
          <dgm:animLvl val="lvl"/>
          <dgm:resizeHandles val="exact"/>
        </dgm:presLayoutVars>
      </dgm:prSet>
      <dgm:spPr/>
    </dgm:pt>
    <dgm:pt modelId="{6C3915E6-9472-468B-B6D7-7F7091898333}" type="pres">
      <dgm:prSet presAssocID="{4FB02F8B-4E21-46C7-B1B7-AB01C7355A54}" presName="composite" presStyleCnt="0"/>
      <dgm:spPr/>
    </dgm:pt>
    <dgm:pt modelId="{B7240F4C-0453-4CD2-84C4-111107BAFEE0}" type="pres">
      <dgm:prSet presAssocID="{4FB02F8B-4E21-46C7-B1B7-AB01C7355A54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B575819-0EB7-4C77-B542-A02D514F1D69}" type="pres">
      <dgm:prSet presAssocID="{4FB02F8B-4E21-46C7-B1B7-AB01C7355A54}" presName="desTx" presStyleLbl="revTx" presStyleIdx="0" presStyleCnt="2">
        <dgm:presLayoutVars>
          <dgm:bulletEnabled val="1"/>
        </dgm:presLayoutVars>
      </dgm:prSet>
      <dgm:spPr/>
    </dgm:pt>
    <dgm:pt modelId="{9B816CA2-2400-419F-B7C1-DBD7B2C04EB7}" type="pres">
      <dgm:prSet presAssocID="{99404958-55A2-4BEC-8FD1-2B8811A2DAA0}" presName="space" presStyleCnt="0"/>
      <dgm:spPr/>
    </dgm:pt>
    <dgm:pt modelId="{7A6B203C-40C3-4F23-A196-4D16E36D2B92}" type="pres">
      <dgm:prSet presAssocID="{6AB2A507-2036-425C-839C-4CFEA8A1CF14}" presName="composite" presStyleCnt="0"/>
      <dgm:spPr/>
    </dgm:pt>
    <dgm:pt modelId="{243BE502-876A-4195-A625-1B0B2D3273C7}" type="pres">
      <dgm:prSet presAssocID="{6AB2A507-2036-425C-839C-4CFEA8A1CF14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E25031D0-E5FC-4838-AB90-3F514A59D9B2}" type="pres">
      <dgm:prSet presAssocID="{6AB2A507-2036-425C-839C-4CFEA8A1CF14}" presName="desTx" presStyleLbl="revTx" presStyleIdx="0" presStyleCnt="2">
        <dgm:presLayoutVars>
          <dgm:bulletEnabled val="1"/>
        </dgm:presLayoutVars>
      </dgm:prSet>
      <dgm:spPr/>
    </dgm:pt>
    <dgm:pt modelId="{3005191E-1B2F-4012-BE14-E8864578E937}" type="pres">
      <dgm:prSet presAssocID="{E5730C4B-F7BF-4F17-9A2E-73702E35A78F}" presName="space" presStyleCnt="0"/>
      <dgm:spPr/>
    </dgm:pt>
    <dgm:pt modelId="{672D4B2E-1FB0-4EE1-98D7-8BD3CA949CB8}" type="pres">
      <dgm:prSet presAssocID="{2DB49E65-E528-4E5C-A569-3DCFCCA10D95}" presName="composite" presStyleCnt="0"/>
      <dgm:spPr/>
    </dgm:pt>
    <dgm:pt modelId="{A085EEC0-AEF9-47B1-89A6-D8A7004491A3}" type="pres">
      <dgm:prSet presAssocID="{2DB49E65-E528-4E5C-A569-3DCFCCA10D95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8C623E7-DAEF-468D-A116-F8C460C02B94}" type="pres">
      <dgm:prSet presAssocID="{2DB49E65-E528-4E5C-A569-3DCFCCA10D95}" presName="desTx" presStyleLbl="revTx" presStyleIdx="0" presStyleCnt="2">
        <dgm:presLayoutVars>
          <dgm:bulletEnabled val="1"/>
        </dgm:presLayoutVars>
      </dgm:prSet>
      <dgm:spPr/>
    </dgm:pt>
    <dgm:pt modelId="{E0ED342B-2F1B-4C9B-BEE3-4351D013152A}" type="pres">
      <dgm:prSet presAssocID="{98BB3466-20FB-4FF2-B1C0-9FFCCA6A36A4}" presName="space" presStyleCnt="0"/>
      <dgm:spPr/>
    </dgm:pt>
    <dgm:pt modelId="{2A158856-F18F-4907-AAE5-A3A57C7FBA7E}" type="pres">
      <dgm:prSet presAssocID="{7F508047-AF9F-49E0-867D-BB79B77CA7E7}" presName="composite" presStyleCnt="0"/>
      <dgm:spPr/>
    </dgm:pt>
    <dgm:pt modelId="{7C291727-E1B3-4903-AD64-7F0035F85B35}" type="pres">
      <dgm:prSet presAssocID="{7F508047-AF9F-49E0-867D-BB79B77CA7E7}" presName="parTx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498FAA52-243C-4E91-A414-26F69A1CBA2E}" type="pres">
      <dgm:prSet presAssocID="{7F508047-AF9F-49E0-867D-BB79B77CA7E7}" presName="desTx" presStyleLbl="revTx" presStyleIdx="1" presStyleCnt="2">
        <dgm:presLayoutVars>
          <dgm:bulletEnabled val="1"/>
        </dgm:presLayoutVars>
      </dgm:prSet>
      <dgm:spPr/>
    </dgm:pt>
  </dgm:ptLst>
  <dgm:cxnLst>
    <dgm:cxn modelId="{87B5C204-EB77-4007-A4E6-57C9BC61C51B}" type="presOf" srcId="{4FB02F8B-4E21-46C7-B1B7-AB01C7355A54}" destId="{B7240F4C-0453-4CD2-84C4-111107BAFEE0}" srcOrd="0" destOrd="0" presId="urn:microsoft.com/office/officeart/2005/8/layout/chevron1"/>
    <dgm:cxn modelId="{A175DC14-B056-4E8C-882A-2ACF852F186E}" type="presOf" srcId="{2DB49E65-E528-4E5C-A569-3DCFCCA10D95}" destId="{A085EEC0-AEF9-47B1-89A6-D8A7004491A3}" srcOrd="0" destOrd="0" presId="urn:microsoft.com/office/officeart/2005/8/layout/chevron1"/>
    <dgm:cxn modelId="{CD5BFC15-0B73-4A0D-A4A7-59D120A0FCA2}" type="presOf" srcId="{96276D99-8D4B-4537-9CC6-07BC61B1E269}" destId="{58C623E7-DAEF-468D-A116-F8C460C02B94}" srcOrd="0" destOrd="0" presId="urn:microsoft.com/office/officeart/2005/8/layout/chevron1"/>
    <dgm:cxn modelId="{2CE5F81A-A9EC-439A-BA95-65FF81975DFB}" type="presOf" srcId="{D3AC89D3-9386-46D2-9537-1BFD786CA2F1}" destId="{498FAA52-243C-4E91-A414-26F69A1CBA2E}" srcOrd="0" destOrd="2" presId="urn:microsoft.com/office/officeart/2005/8/layout/chevron1"/>
    <dgm:cxn modelId="{9E55A023-EF6C-4EF5-9582-6031C39303E4}" type="presOf" srcId="{6AB2A507-2036-425C-839C-4CFEA8A1CF14}" destId="{243BE502-876A-4195-A625-1B0B2D3273C7}" srcOrd="0" destOrd="0" presId="urn:microsoft.com/office/officeart/2005/8/layout/chevron1"/>
    <dgm:cxn modelId="{FCE3ED3A-A4E6-48BE-9F8A-05B0B7659CB9}" type="presOf" srcId="{7F508047-AF9F-49E0-867D-BB79B77CA7E7}" destId="{7C291727-E1B3-4903-AD64-7F0035F85B35}" srcOrd="0" destOrd="0" presId="urn:microsoft.com/office/officeart/2005/8/layout/chevron1"/>
    <dgm:cxn modelId="{0B164A5D-A3CD-4F90-AD21-40C7F8CC1A33}" srcId="{7F508047-AF9F-49E0-867D-BB79B77CA7E7}" destId="{671A872C-6B8B-48D4-8C35-7EE3E9EEDBD6}" srcOrd="0" destOrd="0" parTransId="{77190AC3-8435-4331-95BF-255703D00483}" sibTransId="{5BE15EB3-CDB2-48F6-B16F-02858635933C}"/>
    <dgm:cxn modelId="{F1CA8243-42AE-4EBE-91F6-AA58B0DFDFA0}" type="presOf" srcId="{E9A344BE-FF42-48D1-9CD2-E8AE32B4D0BA}" destId="{498FAA52-243C-4E91-A414-26F69A1CBA2E}" srcOrd="0" destOrd="3" presId="urn:microsoft.com/office/officeart/2005/8/layout/chevron1"/>
    <dgm:cxn modelId="{A506A74D-BBDD-4F2D-8B91-083AB130EF56}" type="presOf" srcId="{8755BFB6-A888-47FE-AC24-DC0D2FC866EA}" destId="{498FAA52-243C-4E91-A414-26F69A1CBA2E}" srcOrd="0" destOrd="1" presId="urn:microsoft.com/office/officeart/2005/8/layout/chevron1"/>
    <dgm:cxn modelId="{43C4F058-A84F-45DF-86FA-E0873FE3BA06}" type="presOf" srcId="{36CC32E1-DA6E-4C49-84DC-92278ACC211B}" destId="{12F985C6-CC14-4E79-9E2E-2159F4A302E7}" srcOrd="0" destOrd="0" presId="urn:microsoft.com/office/officeart/2005/8/layout/chevron1"/>
    <dgm:cxn modelId="{4804DF8A-D42D-4341-A6E4-FDC8C3F7AA9D}" srcId="{36CC32E1-DA6E-4C49-84DC-92278ACC211B}" destId="{2DB49E65-E528-4E5C-A569-3DCFCCA10D95}" srcOrd="2" destOrd="0" parTransId="{51B51F82-4236-4ABE-8289-E7D04C13C245}" sibTransId="{98BB3466-20FB-4FF2-B1C0-9FFCCA6A36A4}"/>
    <dgm:cxn modelId="{818F778D-9DE8-40CA-9D79-740B3340DDB7}" srcId="{36CC32E1-DA6E-4C49-84DC-92278ACC211B}" destId="{6AB2A507-2036-425C-839C-4CFEA8A1CF14}" srcOrd="1" destOrd="0" parTransId="{21CB057C-CCAC-411A-922F-8A887484D016}" sibTransId="{E5730C4B-F7BF-4F17-9A2E-73702E35A78F}"/>
    <dgm:cxn modelId="{BDBC8F8F-F3FD-4A0F-A056-06A4567AB263}" srcId="{2DB49E65-E528-4E5C-A569-3DCFCCA10D95}" destId="{96276D99-8D4B-4537-9CC6-07BC61B1E269}" srcOrd="0" destOrd="0" parTransId="{43B06F5F-FF26-4F5A-82E0-D4CFC2E06A19}" sibTransId="{A6AC5423-BBD8-4168-8F3D-5860D5B2A1BB}"/>
    <dgm:cxn modelId="{2E158D99-39E4-4528-AE90-F3579A5E140A}" srcId="{36CC32E1-DA6E-4C49-84DC-92278ACC211B}" destId="{4FB02F8B-4E21-46C7-B1B7-AB01C7355A54}" srcOrd="0" destOrd="0" parTransId="{9274F144-8F5A-4E69-8D1B-78155EBAF5E4}" sibTransId="{99404958-55A2-4BEC-8FD1-2B8811A2DAA0}"/>
    <dgm:cxn modelId="{7BA006A9-0F3D-41C5-BDFA-0FBDDDCC0B78}" srcId="{7F508047-AF9F-49E0-867D-BB79B77CA7E7}" destId="{E9A344BE-FF42-48D1-9CD2-E8AE32B4D0BA}" srcOrd="3" destOrd="0" parTransId="{391D0F81-B40A-43BE-A292-E0DC9B30C341}" sibTransId="{6042B722-720A-4D2E-B89B-9CADF6FF9E21}"/>
    <dgm:cxn modelId="{18B89EC6-7E27-4C62-95A4-617C337D5FE9}" type="presOf" srcId="{671A872C-6B8B-48D4-8C35-7EE3E9EEDBD6}" destId="{498FAA52-243C-4E91-A414-26F69A1CBA2E}" srcOrd="0" destOrd="0" presId="urn:microsoft.com/office/officeart/2005/8/layout/chevron1"/>
    <dgm:cxn modelId="{CAC5B7D2-4C29-4BDD-AFC9-72CCC130A06B}" srcId="{7F508047-AF9F-49E0-867D-BB79B77CA7E7}" destId="{D3AC89D3-9386-46D2-9537-1BFD786CA2F1}" srcOrd="2" destOrd="0" parTransId="{81BF538F-E774-4C10-BEA7-9A35752A0F49}" sibTransId="{8147DA3A-C873-4F7E-B70D-CB1F71057387}"/>
    <dgm:cxn modelId="{FA260AE8-0805-4E0A-9ACC-4E1130BE6A5C}" type="presOf" srcId="{71128D9B-2144-4A14-AEB8-DF4820915184}" destId="{58C623E7-DAEF-468D-A116-F8C460C02B94}" srcOrd="0" destOrd="1" presId="urn:microsoft.com/office/officeart/2005/8/layout/chevron1"/>
    <dgm:cxn modelId="{DA3966E8-DDF0-40A0-84DF-0C7729B30817}" srcId="{36CC32E1-DA6E-4C49-84DC-92278ACC211B}" destId="{7F508047-AF9F-49E0-867D-BB79B77CA7E7}" srcOrd="3" destOrd="0" parTransId="{56EE5BD2-3042-4103-9C12-2FE1994D380A}" sibTransId="{A709FFE7-D413-4816-85CB-2F49867BD6F2}"/>
    <dgm:cxn modelId="{56A6F2EA-1B0F-46D5-B4CB-2ABC69EB88E3}" srcId="{7F508047-AF9F-49E0-867D-BB79B77CA7E7}" destId="{8755BFB6-A888-47FE-AC24-DC0D2FC866EA}" srcOrd="1" destOrd="0" parTransId="{46A2C7DA-A6F5-4AF7-B377-C7470261BA43}" sibTransId="{D285BFF5-A7EA-489D-AD3C-440C5E07D5FC}"/>
    <dgm:cxn modelId="{3C978EF4-56E8-484D-94DB-30EA8CA6FF1E}" srcId="{2DB49E65-E528-4E5C-A569-3DCFCCA10D95}" destId="{71128D9B-2144-4A14-AEB8-DF4820915184}" srcOrd="1" destOrd="0" parTransId="{1807E635-83E8-4422-9B31-D6EBBAB112DD}" sibTransId="{0BE62063-CA2F-4C79-B864-521CF00BBAC7}"/>
    <dgm:cxn modelId="{FA4FB40B-2A94-4BB8-A6AF-7799F0A5D267}" type="presParOf" srcId="{12F985C6-CC14-4E79-9E2E-2159F4A302E7}" destId="{6C3915E6-9472-468B-B6D7-7F7091898333}" srcOrd="0" destOrd="0" presId="urn:microsoft.com/office/officeart/2005/8/layout/chevron1"/>
    <dgm:cxn modelId="{E59422FD-7D4B-4D09-8320-5B8680E56FFC}" type="presParOf" srcId="{6C3915E6-9472-468B-B6D7-7F7091898333}" destId="{B7240F4C-0453-4CD2-84C4-111107BAFEE0}" srcOrd="0" destOrd="0" presId="urn:microsoft.com/office/officeart/2005/8/layout/chevron1"/>
    <dgm:cxn modelId="{903E0179-94DB-46A0-9AB3-B818AA489FDC}" type="presParOf" srcId="{6C3915E6-9472-468B-B6D7-7F7091898333}" destId="{AB575819-0EB7-4C77-B542-A02D514F1D69}" srcOrd="1" destOrd="0" presId="urn:microsoft.com/office/officeart/2005/8/layout/chevron1"/>
    <dgm:cxn modelId="{88EDF8CA-88EC-4981-AA52-DEDE9803DC2C}" type="presParOf" srcId="{12F985C6-CC14-4E79-9E2E-2159F4A302E7}" destId="{9B816CA2-2400-419F-B7C1-DBD7B2C04EB7}" srcOrd="1" destOrd="0" presId="urn:microsoft.com/office/officeart/2005/8/layout/chevron1"/>
    <dgm:cxn modelId="{57E159CD-1FFC-4F62-AC56-7C90577236DB}" type="presParOf" srcId="{12F985C6-CC14-4E79-9E2E-2159F4A302E7}" destId="{7A6B203C-40C3-4F23-A196-4D16E36D2B92}" srcOrd="2" destOrd="0" presId="urn:microsoft.com/office/officeart/2005/8/layout/chevron1"/>
    <dgm:cxn modelId="{D1ECABF4-9731-4FBE-A32A-2B6D42A580B9}" type="presParOf" srcId="{7A6B203C-40C3-4F23-A196-4D16E36D2B92}" destId="{243BE502-876A-4195-A625-1B0B2D3273C7}" srcOrd="0" destOrd="0" presId="urn:microsoft.com/office/officeart/2005/8/layout/chevron1"/>
    <dgm:cxn modelId="{685C16BA-9272-4201-A09F-9A8FD378C2F6}" type="presParOf" srcId="{7A6B203C-40C3-4F23-A196-4D16E36D2B92}" destId="{E25031D0-E5FC-4838-AB90-3F514A59D9B2}" srcOrd="1" destOrd="0" presId="urn:microsoft.com/office/officeart/2005/8/layout/chevron1"/>
    <dgm:cxn modelId="{997D7BC2-AABD-470D-AB7D-56014538A879}" type="presParOf" srcId="{12F985C6-CC14-4E79-9E2E-2159F4A302E7}" destId="{3005191E-1B2F-4012-BE14-E8864578E937}" srcOrd="3" destOrd="0" presId="urn:microsoft.com/office/officeart/2005/8/layout/chevron1"/>
    <dgm:cxn modelId="{3E5833D3-64D1-4942-8C0B-7BB5CF272456}" type="presParOf" srcId="{12F985C6-CC14-4E79-9E2E-2159F4A302E7}" destId="{672D4B2E-1FB0-4EE1-98D7-8BD3CA949CB8}" srcOrd="4" destOrd="0" presId="urn:microsoft.com/office/officeart/2005/8/layout/chevron1"/>
    <dgm:cxn modelId="{F79E070B-4380-4935-BD34-ADFF3C6E0EB7}" type="presParOf" srcId="{672D4B2E-1FB0-4EE1-98D7-8BD3CA949CB8}" destId="{A085EEC0-AEF9-47B1-89A6-D8A7004491A3}" srcOrd="0" destOrd="0" presId="urn:microsoft.com/office/officeart/2005/8/layout/chevron1"/>
    <dgm:cxn modelId="{7F806C64-61DD-4F78-948A-AF8C18ADEE49}" type="presParOf" srcId="{672D4B2E-1FB0-4EE1-98D7-8BD3CA949CB8}" destId="{58C623E7-DAEF-468D-A116-F8C460C02B94}" srcOrd="1" destOrd="0" presId="urn:microsoft.com/office/officeart/2005/8/layout/chevron1"/>
    <dgm:cxn modelId="{D1734AFD-CA5B-4250-86A3-A336DE7DC931}" type="presParOf" srcId="{12F985C6-CC14-4E79-9E2E-2159F4A302E7}" destId="{E0ED342B-2F1B-4C9B-BEE3-4351D013152A}" srcOrd="5" destOrd="0" presId="urn:microsoft.com/office/officeart/2005/8/layout/chevron1"/>
    <dgm:cxn modelId="{D84C7CDB-5BDC-41E7-8E42-EEECB86A7FFF}" type="presParOf" srcId="{12F985C6-CC14-4E79-9E2E-2159F4A302E7}" destId="{2A158856-F18F-4907-AAE5-A3A57C7FBA7E}" srcOrd="6" destOrd="0" presId="urn:microsoft.com/office/officeart/2005/8/layout/chevron1"/>
    <dgm:cxn modelId="{60B7FF3D-0AE8-4D97-AEEC-A7A019CC8490}" type="presParOf" srcId="{2A158856-F18F-4907-AAE5-A3A57C7FBA7E}" destId="{7C291727-E1B3-4903-AD64-7F0035F85B35}" srcOrd="0" destOrd="0" presId="urn:microsoft.com/office/officeart/2005/8/layout/chevron1"/>
    <dgm:cxn modelId="{3C4EF06C-8772-4237-B29C-E1592D30A443}" type="presParOf" srcId="{2A158856-F18F-4907-AAE5-A3A57C7FBA7E}" destId="{498FAA52-243C-4E91-A414-26F69A1CBA2E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D6783F-DB83-4BEE-AC91-6AA877942B6D}" type="doc">
      <dgm:prSet loTypeId="urn:microsoft.com/office/officeart/2005/8/layout/vList4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783FDE26-51F1-492E-B99E-0AD9FB25938D}">
      <dgm:prSet phldrT="[Texto]"/>
      <dgm:spPr/>
      <dgm:t>
        <a:bodyPr/>
        <a:lstStyle/>
        <a:p>
          <a:r>
            <a:rPr lang="es-ES" dirty="0"/>
            <a:t>Puntuación</a:t>
          </a:r>
        </a:p>
      </dgm:t>
    </dgm:pt>
    <dgm:pt modelId="{4848695F-9970-456D-B0D1-07B60CDAF349}" type="parTrans" cxnId="{D96BDC4D-1D72-436D-958E-D993674F10B8}">
      <dgm:prSet/>
      <dgm:spPr/>
      <dgm:t>
        <a:bodyPr/>
        <a:lstStyle/>
        <a:p>
          <a:endParaRPr lang="es-ES"/>
        </a:p>
      </dgm:t>
    </dgm:pt>
    <dgm:pt modelId="{993C8558-C087-4A82-ABA7-85CCB37DF83E}" type="sibTrans" cxnId="{D96BDC4D-1D72-436D-958E-D993674F10B8}">
      <dgm:prSet/>
      <dgm:spPr/>
      <dgm:t>
        <a:bodyPr/>
        <a:lstStyle/>
        <a:p>
          <a:endParaRPr lang="es-ES"/>
        </a:p>
      </dgm:t>
    </dgm:pt>
    <dgm:pt modelId="{A4555925-3A0F-4240-933A-C962834FC3A3}">
      <dgm:prSet phldrT="[Texto]"/>
      <dgm:spPr/>
      <dgm:t>
        <a:bodyPr/>
        <a:lstStyle/>
        <a:p>
          <a:r>
            <a:rPr lang="es-ES" dirty="0"/>
            <a:t>Nivel de bots</a:t>
          </a:r>
        </a:p>
      </dgm:t>
    </dgm:pt>
    <dgm:pt modelId="{CC766900-5F40-4E44-BD86-71A298744678}" type="parTrans" cxnId="{BFA9F4C8-CE99-4874-8E10-5AD05BE5FCB9}">
      <dgm:prSet/>
      <dgm:spPr/>
      <dgm:t>
        <a:bodyPr/>
        <a:lstStyle/>
        <a:p>
          <a:endParaRPr lang="es-ES"/>
        </a:p>
      </dgm:t>
    </dgm:pt>
    <dgm:pt modelId="{6FEFB1C0-EDA0-4400-B575-4BE924A420EB}" type="sibTrans" cxnId="{BFA9F4C8-CE99-4874-8E10-5AD05BE5FCB9}">
      <dgm:prSet/>
      <dgm:spPr/>
      <dgm:t>
        <a:bodyPr/>
        <a:lstStyle/>
        <a:p>
          <a:endParaRPr lang="es-ES"/>
        </a:p>
      </dgm:t>
    </dgm:pt>
    <dgm:pt modelId="{6F7D741C-58E2-44FA-AE35-30535577BD99}">
      <dgm:prSet phldrT="[Texto]"/>
      <dgm:spPr/>
      <dgm:t>
        <a:bodyPr/>
        <a:lstStyle/>
        <a:p>
          <a:r>
            <a:rPr lang="es-ES" dirty="0"/>
            <a:t>Cuenta verificada</a:t>
          </a:r>
        </a:p>
      </dgm:t>
    </dgm:pt>
    <dgm:pt modelId="{D3E5BCB4-7722-4877-A0B7-DACAF4AD7E42}" type="parTrans" cxnId="{8FDC5159-9414-4F49-85F8-20A0DD8E47D7}">
      <dgm:prSet/>
      <dgm:spPr/>
      <dgm:t>
        <a:bodyPr/>
        <a:lstStyle/>
        <a:p>
          <a:endParaRPr lang="es-ES"/>
        </a:p>
      </dgm:t>
    </dgm:pt>
    <dgm:pt modelId="{9FB474FC-AD6F-4538-AB35-650B21C94BC9}" type="sibTrans" cxnId="{8FDC5159-9414-4F49-85F8-20A0DD8E47D7}">
      <dgm:prSet/>
      <dgm:spPr/>
      <dgm:t>
        <a:bodyPr/>
        <a:lstStyle/>
        <a:p>
          <a:endParaRPr lang="es-ES"/>
        </a:p>
      </dgm:t>
    </dgm:pt>
    <dgm:pt modelId="{B7BA1D58-4714-41F7-AF6C-3ECC5C7D906D}">
      <dgm:prSet phldrT="[Texto]"/>
      <dgm:spPr/>
      <dgm:t>
        <a:bodyPr/>
        <a:lstStyle/>
        <a:p>
          <a:r>
            <a:rPr lang="es-ES" dirty="0" err="1"/>
            <a:t>Feedback</a:t>
          </a:r>
          <a:endParaRPr lang="es-ES" dirty="0"/>
        </a:p>
      </dgm:t>
    </dgm:pt>
    <dgm:pt modelId="{C774B55B-71A4-4796-BACE-4C830CD3D2B2}" type="parTrans" cxnId="{2EE47E19-941D-4895-9F16-EFCC97F8CE95}">
      <dgm:prSet/>
      <dgm:spPr/>
      <dgm:t>
        <a:bodyPr/>
        <a:lstStyle/>
        <a:p>
          <a:endParaRPr lang="es-ES"/>
        </a:p>
      </dgm:t>
    </dgm:pt>
    <dgm:pt modelId="{3DFE5FBC-DBF0-4825-9230-962567D668F5}" type="sibTrans" cxnId="{2EE47E19-941D-4895-9F16-EFCC97F8CE95}">
      <dgm:prSet/>
      <dgm:spPr/>
      <dgm:t>
        <a:bodyPr/>
        <a:lstStyle/>
        <a:p>
          <a:endParaRPr lang="es-ES"/>
        </a:p>
      </dgm:t>
    </dgm:pt>
    <dgm:pt modelId="{37EFBD80-986F-4280-A4F5-EC28A78FE19F}">
      <dgm:prSet phldrT="[Texto]"/>
      <dgm:spPr/>
      <dgm:t>
        <a:bodyPr/>
        <a:lstStyle/>
        <a:p>
          <a:r>
            <a:rPr lang="es-ES" dirty="0"/>
            <a:t>Favoritos</a:t>
          </a:r>
        </a:p>
      </dgm:t>
    </dgm:pt>
    <dgm:pt modelId="{13A87088-A140-43C0-8AC3-AE9B599D917D}" type="parTrans" cxnId="{17A4164D-75E4-4ACD-AA9D-3909BCDAC743}">
      <dgm:prSet/>
      <dgm:spPr/>
      <dgm:t>
        <a:bodyPr/>
        <a:lstStyle/>
        <a:p>
          <a:endParaRPr lang="es-ES"/>
        </a:p>
      </dgm:t>
    </dgm:pt>
    <dgm:pt modelId="{015E5AA3-3C01-4931-9B3B-E27B17B8C2B4}" type="sibTrans" cxnId="{17A4164D-75E4-4ACD-AA9D-3909BCDAC743}">
      <dgm:prSet/>
      <dgm:spPr/>
      <dgm:t>
        <a:bodyPr/>
        <a:lstStyle/>
        <a:p>
          <a:endParaRPr lang="es-ES"/>
        </a:p>
      </dgm:t>
    </dgm:pt>
    <dgm:pt modelId="{FC230629-F875-44ED-952B-885810C8074E}">
      <dgm:prSet phldrT="[Texto]"/>
      <dgm:spPr/>
      <dgm:t>
        <a:bodyPr/>
        <a:lstStyle/>
        <a:p>
          <a:r>
            <a:rPr lang="es-ES" dirty="0" err="1"/>
            <a:t>Retweets</a:t>
          </a:r>
          <a:endParaRPr lang="es-ES" dirty="0"/>
        </a:p>
      </dgm:t>
    </dgm:pt>
    <dgm:pt modelId="{CA75C9B5-F243-4EBD-8F79-06A4E079B33D}" type="parTrans" cxnId="{D6FA41C7-30B8-4F43-AAC1-F30D4EF5D773}">
      <dgm:prSet/>
      <dgm:spPr/>
      <dgm:t>
        <a:bodyPr/>
        <a:lstStyle/>
        <a:p>
          <a:endParaRPr lang="es-ES"/>
        </a:p>
      </dgm:t>
    </dgm:pt>
    <dgm:pt modelId="{9A1B64F5-9E27-47B7-975C-DD1490FA4BE7}" type="sibTrans" cxnId="{D6FA41C7-30B8-4F43-AAC1-F30D4EF5D773}">
      <dgm:prSet/>
      <dgm:spPr/>
      <dgm:t>
        <a:bodyPr/>
        <a:lstStyle/>
        <a:p>
          <a:endParaRPr lang="es-ES"/>
        </a:p>
      </dgm:t>
    </dgm:pt>
    <dgm:pt modelId="{5831C920-8B1D-48DF-8F05-65FCC16AA29E}">
      <dgm:prSet phldrT="[Texto]"/>
      <dgm:spPr/>
      <dgm:t>
        <a:bodyPr/>
        <a:lstStyle/>
        <a:p>
          <a:r>
            <a:rPr lang="es-ES" dirty="0"/>
            <a:t>Otros datos</a:t>
          </a:r>
        </a:p>
      </dgm:t>
    </dgm:pt>
    <dgm:pt modelId="{F7A226BF-3DA5-49B1-AB11-0111F868E6B9}" type="parTrans" cxnId="{DABEC4DC-0889-4447-AEB8-F276CCD329BD}">
      <dgm:prSet/>
      <dgm:spPr/>
      <dgm:t>
        <a:bodyPr/>
        <a:lstStyle/>
        <a:p>
          <a:endParaRPr lang="es-ES"/>
        </a:p>
      </dgm:t>
    </dgm:pt>
    <dgm:pt modelId="{119C584A-6DAB-46FE-99FA-4FA653122555}" type="sibTrans" cxnId="{DABEC4DC-0889-4447-AEB8-F276CCD329BD}">
      <dgm:prSet/>
      <dgm:spPr/>
      <dgm:t>
        <a:bodyPr/>
        <a:lstStyle/>
        <a:p>
          <a:endParaRPr lang="es-ES"/>
        </a:p>
      </dgm:t>
    </dgm:pt>
    <dgm:pt modelId="{3E937724-4D0F-443C-892A-02CEB118EF1D}">
      <dgm:prSet phldrT="[Texto]"/>
      <dgm:spPr/>
      <dgm:t>
        <a:bodyPr/>
        <a:lstStyle/>
        <a:p>
          <a:r>
            <a:rPr lang="es-ES" dirty="0" err="1"/>
            <a:t>Followers</a:t>
          </a:r>
          <a:endParaRPr lang="es-ES" dirty="0"/>
        </a:p>
      </dgm:t>
    </dgm:pt>
    <dgm:pt modelId="{10C6978C-66D1-4330-B5B9-1A05ED842ADE}" type="parTrans" cxnId="{D227C11F-0A62-41A9-8EF0-C10FDF087166}">
      <dgm:prSet/>
      <dgm:spPr/>
      <dgm:t>
        <a:bodyPr/>
        <a:lstStyle/>
        <a:p>
          <a:endParaRPr lang="es-ES"/>
        </a:p>
      </dgm:t>
    </dgm:pt>
    <dgm:pt modelId="{36C1E1AE-1C34-474C-95EF-EBEEAFD43444}" type="sibTrans" cxnId="{D227C11F-0A62-41A9-8EF0-C10FDF087166}">
      <dgm:prSet/>
      <dgm:spPr/>
      <dgm:t>
        <a:bodyPr/>
        <a:lstStyle/>
        <a:p>
          <a:endParaRPr lang="es-ES"/>
        </a:p>
      </dgm:t>
    </dgm:pt>
    <dgm:pt modelId="{4DDBAF3A-C147-4016-8C75-020325B9909C}">
      <dgm:prSet phldrT="[Texto]"/>
      <dgm:spPr/>
      <dgm:t>
        <a:bodyPr/>
        <a:lstStyle/>
        <a:p>
          <a:r>
            <a:rPr lang="es-ES" dirty="0" err="1"/>
            <a:t>Followees</a:t>
          </a:r>
          <a:endParaRPr lang="es-ES" dirty="0"/>
        </a:p>
      </dgm:t>
    </dgm:pt>
    <dgm:pt modelId="{BF335654-6645-405D-831A-6FBD32AA0F32}" type="parTrans" cxnId="{9153A7A5-4725-4D33-8B40-4093891DF2C7}">
      <dgm:prSet/>
      <dgm:spPr/>
      <dgm:t>
        <a:bodyPr/>
        <a:lstStyle/>
        <a:p>
          <a:endParaRPr lang="es-ES"/>
        </a:p>
      </dgm:t>
    </dgm:pt>
    <dgm:pt modelId="{AA522F05-DB93-4374-B928-D4931B09403C}" type="sibTrans" cxnId="{9153A7A5-4725-4D33-8B40-4093891DF2C7}">
      <dgm:prSet/>
      <dgm:spPr/>
      <dgm:t>
        <a:bodyPr/>
        <a:lstStyle/>
        <a:p>
          <a:endParaRPr lang="es-ES"/>
        </a:p>
      </dgm:t>
    </dgm:pt>
    <dgm:pt modelId="{CC33722A-2C65-483B-8CB1-47A918EAB222}">
      <dgm:prSet phldrT="[Texto]"/>
      <dgm:spPr/>
      <dgm:t>
        <a:bodyPr/>
        <a:lstStyle/>
        <a:p>
          <a:r>
            <a:rPr lang="es-ES" dirty="0"/>
            <a:t>Redes sociales alternativas</a:t>
          </a:r>
        </a:p>
      </dgm:t>
    </dgm:pt>
    <dgm:pt modelId="{CD88BAFA-3840-45FE-BF80-A0CDFC799E32}" type="parTrans" cxnId="{CF761409-12C6-4906-9A06-B1416DE4DD93}">
      <dgm:prSet/>
      <dgm:spPr/>
      <dgm:t>
        <a:bodyPr/>
        <a:lstStyle/>
        <a:p>
          <a:endParaRPr lang="es-ES"/>
        </a:p>
      </dgm:t>
    </dgm:pt>
    <dgm:pt modelId="{C626598D-0C6F-4A40-AA27-C60B23744A28}" type="sibTrans" cxnId="{CF761409-12C6-4906-9A06-B1416DE4DD93}">
      <dgm:prSet/>
      <dgm:spPr/>
      <dgm:t>
        <a:bodyPr/>
        <a:lstStyle/>
        <a:p>
          <a:endParaRPr lang="es-ES"/>
        </a:p>
      </dgm:t>
    </dgm:pt>
    <dgm:pt modelId="{1BF95CB1-98EA-42CB-B4A7-359FCF0F5093}">
      <dgm:prSet phldrT="[Texto]"/>
      <dgm:spPr/>
      <dgm:t>
        <a:bodyPr/>
        <a:lstStyle/>
        <a:p>
          <a:r>
            <a:rPr lang="es-ES" dirty="0"/>
            <a:t>Rol</a:t>
          </a:r>
        </a:p>
      </dgm:t>
    </dgm:pt>
    <dgm:pt modelId="{21E0D5D6-89F5-46DA-A32C-9610424127FE}" type="parTrans" cxnId="{F15C3FAC-305F-4529-8EB6-022F88D5A7E2}">
      <dgm:prSet/>
      <dgm:spPr/>
      <dgm:t>
        <a:bodyPr/>
        <a:lstStyle/>
        <a:p>
          <a:endParaRPr lang="es-ES"/>
        </a:p>
      </dgm:t>
    </dgm:pt>
    <dgm:pt modelId="{925B11EC-1663-46C3-BC7C-46570809C5A9}" type="sibTrans" cxnId="{F15C3FAC-305F-4529-8EB6-022F88D5A7E2}">
      <dgm:prSet/>
      <dgm:spPr/>
      <dgm:t>
        <a:bodyPr/>
        <a:lstStyle/>
        <a:p>
          <a:endParaRPr lang="es-ES"/>
        </a:p>
      </dgm:t>
    </dgm:pt>
    <dgm:pt modelId="{E736F029-9BE6-4DBA-8406-D65CA21511A4}">
      <dgm:prSet phldrT="[Texto]"/>
      <dgm:spPr/>
      <dgm:t>
        <a:bodyPr/>
        <a:lstStyle/>
        <a:p>
          <a:r>
            <a:rPr lang="es-ES" dirty="0" err="1"/>
            <a:t>Engagement</a:t>
          </a:r>
          <a:endParaRPr lang="es-ES" dirty="0"/>
        </a:p>
      </dgm:t>
    </dgm:pt>
    <dgm:pt modelId="{1E74E5A3-9932-4B02-93E1-378D1AA498AC}" type="parTrans" cxnId="{661B049A-4807-42B7-8230-DC82611A8689}">
      <dgm:prSet/>
      <dgm:spPr/>
      <dgm:t>
        <a:bodyPr/>
        <a:lstStyle/>
        <a:p>
          <a:endParaRPr lang="es-ES"/>
        </a:p>
      </dgm:t>
    </dgm:pt>
    <dgm:pt modelId="{EB24DE76-BDE1-4350-BDBE-A7ADECA07C88}" type="sibTrans" cxnId="{661B049A-4807-42B7-8230-DC82611A8689}">
      <dgm:prSet/>
      <dgm:spPr/>
      <dgm:t>
        <a:bodyPr/>
        <a:lstStyle/>
        <a:p>
          <a:endParaRPr lang="es-ES"/>
        </a:p>
      </dgm:t>
    </dgm:pt>
    <dgm:pt modelId="{BDF3332F-5563-49A5-8E44-BF2F7F28828D}">
      <dgm:prSet phldrT="[Texto]"/>
      <dgm:spPr/>
      <dgm:t>
        <a:bodyPr/>
        <a:lstStyle/>
        <a:p>
          <a:r>
            <a:rPr lang="es-ES" dirty="0"/>
            <a:t>Interacción de los seguidores</a:t>
          </a:r>
        </a:p>
      </dgm:t>
    </dgm:pt>
    <dgm:pt modelId="{3D0EE44C-FC39-4A13-991B-CBC51A6E2876}" type="parTrans" cxnId="{423427F6-6280-489A-A6CF-44161CBF00D8}">
      <dgm:prSet/>
      <dgm:spPr/>
      <dgm:t>
        <a:bodyPr/>
        <a:lstStyle/>
        <a:p>
          <a:endParaRPr lang="es-ES"/>
        </a:p>
      </dgm:t>
    </dgm:pt>
    <dgm:pt modelId="{0D0B8C26-340C-4575-B4D1-118FB271B5E4}" type="sibTrans" cxnId="{423427F6-6280-489A-A6CF-44161CBF00D8}">
      <dgm:prSet/>
      <dgm:spPr/>
      <dgm:t>
        <a:bodyPr/>
        <a:lstStyle/>
        <a:p>
          <a:endParaRPr lang="es-ES"/>
        </a:p>
      </dgm:t>
    </dgm:pt>
    <dgm:pt modelId="{101B5196-1D2B-44CB-9747-11E878C68AF9}">
      <dgm:prSet phldrT="[Texto]"/>
      <dgm:spPr/>
      <dgm:t>
        <a:bodyPr/>
        <a:lstStyle/>
        <a:p>
          <a:r>
            <a:rPr lang="es-ES" dirty="0"/>
            <a:t>URL del perfil</a:t>
          </a:r>
        </a:p>
      </dgm:t>
    </dgm:pt>
    <dgm:pt modelId="{FB5FAACC-2727-4AC1-8873-3881A2A4043D}" type="parTrans" cxnId="{70AA1212-1101-45E0-8BD8-A0AECDFE19A8}">
      <dgm:prSet/>
      <dgm:spPr/>
      <dgm:t>
        <a:bodyPr/>
        <a:lstStyle/>
        <a:p>
          <a:endParaRPr lang="es-ES"/>
        </a:p>
      </dgm:t>
    </dgm:pt>
    <dgm:pt modelId="{674AE59D-2C59-4AAC-8C22-E1D4C50BE110}" type="sibTrans" cxnId="{70AA1212-1101-45E0-8BD8-A0AECDFE19A8}">
      <dgm:prSet/>
      <dgm:spPr/>
      <dgm:t>
        <a:bodyPr/>
        <a:lstStyle/>
        <a:p>
          <a:endParaRPr lang="es-ES"/>
        </a:p>
      </dgm:t>
    </dgm:pt>
    <dgm:pt modelId="{1760FCA1-9852-4BB3-A6B3-87D1DA5D5FCF}">
      <dgm:prSet phldrT="[Texto]"/>
      <dgm:spPr/>
      <dgm:t>
        <a:bodyPr/>
        <a:lstStyle/>
        <a:p>
          <a:r>
            <a:rPr lang="es-ES" dirty="0"/>
            <a:t>Imagen del perfil</a:t>
          </a:r>
        </a:p>
      </dgm:t>
    </dgm:pt>
    <dgm:pt modelId="{83DD8B4D-8968-4027-8106-2FA12D5D00E0}" type="parTrans" cxnId="{1519FCA0-66DD-46A1-84A1-ACADCF99AC19}">
      <dgm:prSet/>
      <dgm:spPr/>
      <dgm:t>
        <a:bodyPr/>
        <a:lstStyle/>
        <a:p>
          <a:endParaRPr lang="es-ES"/>
        </a:p>
      </dgm:t>
    </dgm:pt>
    <dgm:pt modelId="{EC934789-8102-492A-A5EA-3613E6DDCFA1}" type="sibTrans" cxnId="{1519FCA0-66DD-46A1-84A1-ACADCF99AC19}">
      <dgm:prSet/>
      <dgm:spPr/>
      <dgm:t>
        <a:bodyPr/>
        <a:lstStyle/>
        <a:p>
          <a:endParaRPr lang="es-ES"/>
        </a:p>
      </dgm:t>
    </dgm:pt>
    <dgm:pt modelId="{9D071FB6-EB1D-4DCC-8093-45C988AF3FDF}" type="pres">
      <dgm:prSet presAssocID="{DFD6783F-DB83-4BEE-AC91-6AA877942B6D}" presName="linear" presStyleCnt="0">
        <dgm:presLayoutVars>
          <dgm:dir/>
          <dgm:resizeHandles val="exact"/>
        </dgm:presLayoutVars>
      </dgm:prSet>
      <dgm:spPr/>
    </dgm:pt>
    <dgm:pt modelId="{02598658-7634-4566-9D58-36805474C8D2}" type="pres">
      <dgm:prSet presAssocID="{783FDE26-51F1-492E-B99E-0AD9FB25938D}" presName="comp" presStyleCnt="0"/>
      <dgm:spPr/>
    </dgm:pt>
    <dgm:pt modelId="{A16DE7C3-53A9-4527-AD27-A003DFB35694}" type="pres">
      <dgm:prSet presAssocID="{783FDE26-51F1-492E-B99E-0AD9FB25938D}" presName="box" presStyleLbl="node1" presStyleIdx="0" presStyleCnt="3"/>
      <dgm:spPr/>
    </dgm:pt>
    <dgm:pt modelId="{2111B82D-2CE2-4789-B774-E525C1A08F70}" type="pres">
      <dgm:prSet presAssocID="{783FDE26-51F1-492E-B99E-0AD9FB25938D}" presName="img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Influyente con relleno sólido"/>
        </a:ext>
      </dgm:extLst>
    </dgm:pt>
    <dgm:pt modelId="{7C8B1F66-1BF6-4B8D-BB0D-42AE9D453A04}" type="pres">
      <dgm:prSet presAssocID="{783FDE26-51F1-492E-B99E-0AD9FB25938D}" presName="text" presStyleLbl="node1" presStyleIdx="0" presStyleCnt="3">
        <dgm:presLayoutVars>
          <dgm:bulletEnabled val="1"/>
        </dgm:presLayoutVars>
      </dgm:prSet>
      <dgm:spPr/>
    </dgm:pt>
    <dgm:pt modelId="{FBF8AE44-E789-4F41-A2CB-A7ED6A1DA423}" type="pres">
      <dgm:prSet presAssocID="{993C8558-C087-4A82-ABA7-85CCB37DF83E}" presName="spacer" presStyleCnt="0"/>
      <dgm:spPr/>
    </dgm:pt>
    <dgm:pt modelId="{76763B00-D01F-43E2-A7C0-C20579F44CD5}" type="pres">
      <dgm:prSet presAssocID="{B7BA1D58-4714-41F7-AF6C-3ECC5C7D906D}" presName="comp" presStyleCnt="0"/>
      <dgm:spPr/>
    </dgm:pt>
    <dgm:pt modelId="{FEAE0F9C-1141-4766-A204-220A4424EE2E}" type="pres">
      <dgm:prSet presAssocID="{B7BA1D58-4714-41F7-AF6C-3ECC5C7D906D}" presName="box" presStyleLbl="node1" presStyleIdx="1" presStyleCnt="3"/>
      <dgm:spPr/>
    </dgm:pt>
    <dgm:pt modelId="{C3032550-A4B5-4E33-89B0-8755E16DF249}" type="pres">
      <dgm:prSet presAssocID="{B7BA1D58-4714-41F7-AF6C-3ECC5C7D906D}" presName="img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Señal de pulgar hacia arriba  con relleno sólido"/>
        </a:ext>
      </dgm:extLst>
    </dgm:pt>
    <dgm:pt modelId="{08A6FFF4-4545-4181-B886-132E14ECD7C1}" type="pres">
      <dgm:prSet presAssocID="{B7BA1D58-4714-41F7-AF6C-3ECC5C7D906D}" presName="text" presStyleLbl="node1" presStyleIdx="1" presStyleCnt="3">
        <dgm:presLayoutVars>
          <dgm:bulletEnabled val="1"/>
        </dgm:presLayoutVars>
      </dgm:prSet>
      <dgm:spPr/>
    </dgm:pt>
    <dgm:pt modelId="{94DD05B2-4BB7-44B9-9BB0-4C8E32201A59}" type="pres">
      <dgm:prSet presAssocID="{3DFE5FBC-DBF0-4825-9230-962567D668F5}" presName="spacer" presStyleCnt="0"/>
      <dgm:spPr/>
    </dgm:pt>
    <dgm:pt modelId="{35BB3244-040C-4016-ABF7-45AF8BF6E5F0}" type="pres">
      <dgm:prSet presAssocID="{5831C920-8B1D-48DF-8F05-65FCC16AA29E}" presName="comp" presStyleCnt="0"/>
      <dgm:spPr/>
    </dgm:pt>
    <dgm:pt modelId="{9EED2FC4-6AD4-4C0B-AFAA-5EC56E5A2DBF}" type="pres">
      <dgm:prSet presAssocID="{5831C920-8B1D-48DF-8F05-65FCC16AA29E}" presName="box" presStyleLbl="node1" presStyleIdx="2" presStyleCnt="3"/>
      <dgm:spPr/>
    </dgm:pt>
    <dgm:pt modelId="{2377EB55-ED23-4D68-8C40-1BB5B7823A06}" type="pres">
      <dgm:prSet presAssocID="{5831C920-8B1D-48DF-8F05-65FCC16AA29E}" presName="img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6000" b="-16000"/>
          </a:stretch>
        </a:blipFill>
      </dgm:spPr>
      <dgm:extLst>
        <a:ext uri="{E40237B7-FDA0-4F09-8148-C483321AD2D9}">
          <dgm14:cNvPr xmlns:dgm14="http://schemas.microsoft.com/office/drawing/2010/diagram" id="0" name="" descr="Ciclismo en compañía con relleno sólido"/>
        </a:ext>
      </dgm:extLst>
    </dgm:pt>
    <dgm:pt modelId="{6F294057-F4ED-47CB-83A9-62B6203CFCAF}" type="pres">
      <dgm:prSet presAssocID="{5831C920-8B1D-48DF-8F05-65FCC16AA29E}" presName="text" presStyleLbl="node1" presStyleIdx="2" presStyleCnt="3">
        <dgm:presLayoutVars>
          <dgm:bulletEnabled val="1"/>
        </dgm:presLayoutVars>
      </dgm:prSet>
      <dgm:spPr/>
    </dgm:pt>
  </dgm:ptLst>
  <dgm:cxnLst>
    <dgm:cxn modelId="{CF761409-12C6-4906-9A06-B1416DE4DD93}" srcId="{783FDE26-51F1-492E-B99E-0AD9FB25938D}" destId="{CC33722A-2C65-483B-8CB1-47A918EAB222}" srcOrd="2" destOrd="0" parTransId="{CD88BAFA-3840-45FE-BF80-A0CDFC799E32}" sibTransId="{C626598D-0C6F-4A40-AA27-C60B23744A28}"/>
    <dgm:cxn modelId="{6DF7020C-A1C2-4719-81DD-05351E99E9D9}" type="presOf" srcId="{783FDE26-51F1-492E-B99E-0AD9FB25938D}" destId="{A16DE7C3-53A9-4527-AD27-A003DFB35694}" srcOrd="0" destOrd="0" presId="urn:microsoft.com/office/officeart/2005/8/layout/vList4"/>
    <dgm:cxn modelId="{BD5EE510-3F08-46F6-81C4-EB0104376BEF}" type="presOf" srcId="{BDF3332F-5563-49A5-8E44-BF2F7F28828D}" destId="{08A6FFF4-4545-4181-B886-132E14ECD7C1}" srcOrd="1" destOrd="3" presId="urn:microsoft.com/office/officeart/2005/8/layout/vList4"/>
    <dgm:cxn modelId="{0A68A111-5ED7-4614-8DBD-10917E031E56}" type="presOf" srcId="{101B5196-1D2B-44CB-9747-11E878C68AF9}" destId="{9EED2FC4-6AD4-4C0B-AFAA-5EC56E5A2DBF}" srcOrd="0" destOrd="3" presId="urn:microsoft.com/office/officeart/2005/8/layout/vList4"/>
    <dgm:cxn modelId="{70AA1212-1101-45E0-8BD8-A0AECDFE19A8}" srcId="{5831C920-8B1D-48DF-8F05-65FCC16AA29E}" destId="{101B5196-1D2B-44CB-9747-11E878C68AF9}" srcOrd="2" destOrd="0" parTransId="{FB5FAACC-2727-4AC1-8873-3881A2A4043D}" sibTransId="{674AE59D-2C59-4AAC-8C22-E1D4C50BE110}"/>
    <dgm:cxn modelId="{0EC7BD17-3ABA-4DDA-9DB9-CE6789B30545}" type="presOf" srcId="{1BF95CB1-98EA-42CB-B4A7-359FCF0F5093}" destId="{A16DE7C3-53A9-4527-AD27-A003DFB35694}" srcOrd="0" destOrd="4" presId="urn:microsoft.com/office/officeart/2005/8/layout/vList4"/>
    <dgm:cxn modelId="{2EE47E19-941D-4895-9F16-EFCC97F8CE95}" srcId="{DFD6783F-DB83-4BEE-AC91-6AA877942B6D}" destId="{B7BA1D58-4714-41F7-AF6C-3ECC5C7D906D}" srcOrd="1" destOrd="0" parTransId="{C774B55B-71A4-4796-BACE-4C830CD3D2B2}" sibTransId="{3DFE5FBC-DBF0-4825-9230-962567D668F5}"/>
    <dgm:cxn modelId="{D227C11F-0A62-41A9-8EF0-C10FDF087166}" srcId="{5831C920-8B1D-48DF-8F05-65FCC16AA29E}" destId="{3E937724-4D0F-443C-892A-02CEB118EF1D}" srcOrd="0" destOrd="0" parTransId="{10C6978C-66D1-4330-B5B9-1A05ED842ADE}" sibTransId="{36C1E1AE-1C34-474C-95EF-EBEEAFD43444}"/>
    <dgm:cxn modelId="{A7987924-BF2A-4B79-B3C2-CE4FE3369DA4}" type="presOf" srcId="{37EFBD80-986F-4280-A4F5-EC28A78FE19F}" destId="{FEAE0F9C-1141-4766-A204-220A4424EE2E}" srcOrd="0" destOrd="1" presId="urn:microsoft.com/office/officeart/2005/8/layout/vList4"/>
    <dgm:cxn modelId="{CC639147-3E80-4EC6-A8AD-E676B33A4E59}" type="presOf" srcId="{E736F029-9BE6-4DBA-8406-D65CA21511A4}" destId="{7C8B1F66-1BF6-4B8D-BB0D-42AE9D453A04}" srcOrd="1" destOrd="5" presId="urn:microsoft.com/office/officeart/2005/8/layout/vList4"/>
    <dgm:cxn modelId="{17A4164D-75E4-4ACD-AA9D-3909BCDAC743}" srcId="{B7BA1D58-4714-41F7-AF6C-3ECC5C7D906D}" destId="{37EFBD80-986F-4280-A4F5-EC28A78FE19F}" srcOrd="0" destOrd="0" parTransId="{13A87088-A140-43C0-8AC3-AE9B599D917D}" sibTransId="{015E5AA3-3C01-4931-9B3B-E27B17B8C2B4}"/>
    <dgm:cxn modelId="{D96BDC4D-1D72-436D-958E-D993674F10B8}" srcId="{DFD6783F-DB83-4BEE-AC91-6AA877942B6D}" destId="{783FDE26-51F1-492E-B99E-0AD9FB25938D}" srcOrd="0" destOrd="0" parTransId="{4848695F-9970-456D-B0D1-07B60CDAF349}" sibTransId="{993C8558-C087-4A82-ABA7-85CCB37DF83E}"/>
    <dgm:cxn modelId="{54B8394E-B5C2-4946-B306-600E3113FE00}" type="presOf" srcId="{1760FCA1-9852-4BB3-A6B3-87D1DA5D5FCF}" destId="{9EED2FC4-6AD4-4C0B-AFAA-5EC56E5A2DBF}" srcOrd="0" destOrd="4" presId="urn:microsoft.com/office/officeart/2005/8/layout/vList4"/>
    <dgm:cxn modelId="{491B446F-AFA3-404F-A6DD-F04D2A1EC0D0}" type="presOf" srcId="{FC230629-F875-44ED-952B-885810C8074E}" destId="{FEAE0F9C-1141-4766-A204-220A4424EE2E}" srcOrd="0" destOrd="2" presId="urn:microsoft.com/office/officeart/2005/8/layout/vList4"/>
    <dgm:cxn modelId="{3D875750-A4E0-4609-8662-D9C3C9131733}" type="presOf" srcId="{3E937724-4D0F-443C-892A-02CEB118EF1D}" destId="{6F294057-F4ED-47CB-83A9-62B6203CFCAF}" srcOrd="1" destOrd="1" presId="urn:microsoft.com/office/officeart/2005/8/layout/vList4"/>
    <dgm:cxn modelId="{FE437354-8271-434C-9704-16B7463C499D}" type="presOf" srcId="{6F7D741C-58E2-44FA-AE35-30535577BD99}" destId="{7C8B1F66-1BF6-4B8D-BB0D-42AE9D453A04}" srcOrd="1" destOrd="2" presId="urn:microsoft.com/office/officeart/2005/8/layout/vList4"/>
    <dgm:cxn modelId="{D61B2E58-D286-4109-ABD1-37BF5C053430}" type="presOf" srcId="{DFD6783F-DB83-4BEE-AC91-6AA877942B6D}" destId="{9D071FB6-EB1D-4DCC-8093-45C988AF3FDF}" srcOrd="0" destOrd="0" presId="urn:microsoft.com/office/officeart/2005/8/layout/vList4"/>
    <dgm:cxn modelId="{C35F9858-C8ED-4174-942F-B044ED5C65CD}" type="presOf" srcId="{A4555925-3A0F-4240-933A-C962834FC3A3}" destId="{7C8B1F66-1BF6-4B8D-BB0D-42AE9D453A04}" srcOrd="1" destOrd="1" presId="urn:microsoft.com/office/officeart/2005/8/layout/vList4"/>
    <dgm:cxn modelId="{8FDC5159-9414-4F49-85F8-20A0DD8E47D7}" srcId="{783FDE26-51F1-492E-B99E-0AD9FB25938D}" destId="{6F7D741C-58E2-44FA-AE35-30535577BD99}" srcOrd="1" destOrd="0" parTransId="{D3E5BCB4-7722-4877-A0B7-DACAF4AD7E42}" sibTransId="{9FB474FC-AD6F-4538-AB35-650B21C94BC9}"/>
    <dgm:cxn modelId="{00BC507B-0610-449C-98A3-9198BB361F75}" type="presOf" srcId="{CC33722A-2C65-483B-8CB1-47A918EAB222}" destId="{A16DE7C3-53A9-4527-AD27-A003DFB35694}" srcOrd="0" destOrd="3" presId="urn:microsoft.com/office/officeart/2005/8/layout/vList4"/>
    <dgm:cxn modelId="{21C0FE7B-CBF5-44D0-A6CB-9C2A08A61BD0}" type="presOf" srcId="{E736F029-9BE6-4DBA-8406-D65CA21511A4}" destId="{A16DE7C3-53A9-4527-AD27-A003DFB35694}" srcOrd="0" destOrd="5" presId="urn:microsoft.com/office/officeart/2005/8/layout/vList4"/>
    <dgm:cxn modelId="{661B049A-4807-42B7-8230-DC82611A8689}" srcId="{783FDE26-51F1-492E-B99E-0AD9FB25938D}" destId="{E736F029-9BE6-4DBA-8406-D65CA21511A4}" srcOrd="4" destOrd="0" parTransId="{1E74E5A3-9932-4B02-93E1-378D1AA498AC}" sibTransId="{EB24DE76-BDE1-4350-BDBE-A7ADECA07C88}"/>
    <dgm:cxn modelId="{1519FCA0-66DD-46A1-84A1-ACADCF99AC19}" srcId="{5831C920-8B1D-48DF-8F05-65FCC16AA29E}" destId="{1760FCA1-9852-4BB3-A6B3-87D1DA5D5FCF}" srcOrd="3" destOrd="0" parTransId="{83DD8B4D-8968-4027-8106-2FA12D5D00E0}" sibTransId="{EC934789-8102-492A-A5EA-3613E6DDCFA1}"/>
    <dgm:cxn modelId="{EB9BE1A1-8C26-40F9-A662-C560F182A69B}" type="presOf" srcId="{4DDBAF3A-C147-4016-8C75-020325B9909C}" destId="{9EED2FC4-6AD4-4C0B-AFAA-5EC56E5A2DBF}" srcOrd="0" destOrd="2" presId="urn:microsoft.com/office/officeart/2005/8/layout/vList4"/>
    <dgm:cxn modelId="{9153A7A5-4725-4D33-8B40-4093891DF2C7}" srcId="{5831C920-8B1D-48DF-8F05-65FCC16AA29E}" destId="{4DDBAF3A-C147-4016-8C75-020325B9909C}" srcOrd="1" destOrd="0" parTransId="{BF335654-6645-405D-831A-6FBD32AA0F32}" sibTransId="{AA522F05-DB93-4374-B928-D4931B09403C}"/>
    <dgm:cxn modelId="{A603FDA7-C953-4D4D-B483-0E366F2ACC79}" type="presOf" srcId="{783FDE26-51F1-492E-B99E-0AD9FB25938D}" destId="{7C8B1F66-1BF6-4B8D-BB0D-42AE9D453A04}" srcOrd="1" destOrd="0" presId="urn:microsoft.com/office/officeart/2005/8/layout/vList4"/>
    <dgm:cxn modelId="{F15C3FAC-305F-4529-8EB6-022F88D5A7E2}" srcId="{783FDE26-51F1-492E-B99E-0AD9FB25938D}" destId="{1BF95CB1-98EA-42CB-B4A7-359FCF0F5093}" srcOrd="3" destOrd="0" parTransId="{21E0D5D6-89F5-46DA-A32C-9610424127FE}" sibTransId="{925B11EC-1663-46C3-BC7C-46570809C5A9}"/>
    <dgm:cxn modelId="{2F7BA8B4-8CD8-426E-918B-F9DA8C907E19}" type="presOf" srcId="{5831C920-8B1D-48DF-8F05-65FCC16AA29E}" destId="{9EED2FC4-6AD4-4C0B-AFAA-5EC56E5A2DBF}" srcOrd="0" destOrd="0" presId="urn:microsoft.com/office/officeart/2005/8/layout/vList4"/>
    <dgm:cxn modelId="{F0E159BA-051A-405A-9A45-2130DCCDEF75}" type="presOf" srcId="{101B5196-1D2B-44CB-9747-11E878C68AF9}" destId="{6F294057-F4ED-47CB-83A9-62B6203CFCAF}" srcOrd="1" destOrd="3" presId="urn:microsoft.com/office/officeart/2005/8/layout/vList4"/>
    <dgm:cxn modelId="{AF46B6BA-23A8-4440-968F-EDBCDCD0C6AB}" type="presOf" srcId="{1760FCA1-9852-4BB3-A6B3-87D1DA5D5FCF}" destId="{6F294057-F4ED-47CB-83A9-62B6203CFCAF}" srcOrd="1" destOrd="4" presId="urn:microsoft.com/office/officeart/2005/8/layout/vList4"/>
    <dgm:cxn modelId="{453722BC-52BA-4726-AD64-B46D7CF708A3}" type="presOf" srcId="{5831C920-8B1D-48DF-8F05-65FCC16AA29E}" destId="{6F294057-F4ED-47CB-83A9-62B6203CFCAF}" srcOrd="1" destOrd="0" presId="urn:microsoft.com/office/officeart/2005/8/layout/vList4"/>
    <dgm:cxn modelId="{191CE2C0-7BFC-4805-AF67-3A063188F6A6}" type="presOf" srcId="{A4555925-3A0F-4240-933A-C962834FC3A3}" destId="{A16DE7C3-53A9-4527-AD27-A003DFB35694}" srcOrd="0" destOrd="1" presId="urn:microsoft.com/office/officeart/2005/8/layout/vList4"/>
    <dgm:cxn modelId="{D6FA41C7-30B8-4F43-AAC1-F30D4EF5D773}" srcId="{B7BA1D58-4714-41F7-AF6C-3ECC5C7D906D}" destId="{FC230629-F875-44ED-952B-885810C8074E}" srcOrd="1" destOrd="0" parTransId="{CA75C9B5-F243-4EBD-8F79-06A4E079B33D}" sibTransId="{9A1B64F5-9E27-47B7-975C-DD1490FA4BE7}"/>
    <dgm:cxn modelId="{BFA9F4C8-CE99-4874-8E10-5AD05BE5FCB9}" srcId="{783FDE26-51F1-492E-B99E-0AD9FB25938D}" destId="{A4555925-3A0F-4240-933A-C962834FC3A3}" srcOrd="0" destOrd="0" parTransId="{CC766900-5F40-4E44-BD86-71A298744678}" sibTransId="{6FEFB1C0-EDA0-4400-B575-4BE924A420EB}"/>
    <dgm:cxn modelId="{B81E91D3-4A25-4CAD-8B9F-67F6681C29F6}" type="presOf" srcId="{3E937724-4D0F-443C-892A-02CEB118EF1D}" destId="{9EED2FC4-6AD4-4C0B-AFAA-5EC56E5A2DBF}" srcOrd="0" destOrd="1" presId="urn:microsoft.com/office/officeart/2005/8/layout/vList4"/>
    <dgm:cxn modelId="{AC287ED5-543B-49BE-A375-BA78C918C3A7}" type="presOf" srcId="{4DDBAF3A-C147-4016-8C75-020325B9909C}" destId="{6F294057-F4ED-47CB-83A9-62B6203CFCAF}" srcOrd="1" destOrd="2" presId="urn:microsoft.com/office/officeart/2005/8/layout/vList4"/>
    <dgm:cxn modelId="{307FF7D9-B6E1-4AF3-A7BA-ADACF150E669}" type="presOf" srcId="{BDF3332F-5563-49A5-8E44-BF2F7F28828D}" destId="{FEAE0F9C-1141-4766-A204-220A4424EE2E}" srcOrd="0" destOrd="3" presId="urn:microsoft.com/office/officeart/2005/8/layout/vList4"/>
    <dgm:cxn modelId="{839689DB-66E5-4B13-8C1A-5708BDF9FC54}" type="presOf" srcId="{CC33722A-2C65-483B-8CB1-47A918EAB222}" destId="{7C8B1F66-1BF6-4B8D-BB0D-42AE9D453A04}" srcOrd="1" destOrd="3" presId="urn:microsoft.com/office/officeart/2005/8/layout/vList4"/>
    <dgm:cxn modelId="{DABEC4DC-0889-4447-AEB8-F276CCD329BD}" srcId="{DFD6783F-DB83-4BEE-AC91-6AA877942B6D}" destId="{5831C920-8B1D-48DF-8F05-65FCC16AA29E}" srcOrd="2" destOrd="0" parTransId="{F7A226BF-3DA5-49B1-AB11-0111F868E6B9}" sibTransId="{119C584A-6DAB-46FE-99FA-4FA653122555}"/>
    <dgm:cxn modelId="{CFE2F5DC-1394-40AE-A6AC-7DFA7BA3A78B}" type="presOf" srcId="{1BF95CB1-98EA-42CB-B4A7-359FCF0F5093}" destId="{7C8B1F66-1BF6-4B8D-BB0D-42AE9D453A04}" srcOrd="1" destOrd="4" presId="urn:microsoft.com/office/officeart/2005/8/layout/vList4"/>
    <dgm:cxn modelId="{378531E0-2564-49E9-A8E5-DD41EA8AB7DE}" type="presOf" srcId="{FC230629-F875-44ED-952B-885810C8074E}" destId="{08A6FFF4-4545-4181-B886-132E14ECD7C1}" srcOrd="1" destOrd="2" presId="urn:microsoft.com/office/officeart/2005/8/layout/vList4"/>
    <dgm:cxn modelId="{9CE203E9-3328-40D6-AC5F-0758D44E5901}" type="presOf" srcId="{B7BA1D58-4714-41F7-AF6C-3ECC5C7D906D}" destId="{FEAE0F9C-1141-4766-A204-220A4424EE2E}" srcOrd="0" destOrd="0" presId="urn:microsoft.com/office/officeart/2005/8/layout/vList4"/>
    <dgm:cxn modelId="{173729F2-BC09-454B-A69F-AD5C75C822F1}" type="presOf" srcId="{6F7D741C-58E2-44FA-AE35-30535577BD99}" destId="{A16DE7C3-53A9-4527-AD27-A003DFB35694}" srcOrd="0" destOrd="2" presId="urn:microsoft.com/office/officeart/2005/8/layout/vList4"/>
    <dgm:cxn modelId="{423427F6-6280-489A-A6CF-44161CBF00D8}" srcId="{B7BA1D58-4714-41F7-AF6C-3ECC5C7D906D}" destId="{BDF3332F-5563-49A5-8E44-BF2F7F28828D}" srcOrd="2" destOrd="0" parTransId="{3D0EE44C-FC39-4A13-991B-CBC51A6E2876}" sibTransId="{0D0B8C26-340C-4575-B4D1-118FB271B5E4}"/>
    <dgm:cxn modelId="{6A6958F8-92D6-4D64-A84A-752FC34319F1}" type="presOf" srcId="{B7BA1D58-4714-41F7-AF6C-3ECC5C7D906D}" destId="{08A6FFF4-4545-4181-B886-132E14ECD7C1}" srcOrd="1" destOrd="0" presId="urn:microsoft.com/office/officeart/2005/8/layout/vList4"/>
    <dgm:cxn modelId="{47DE6AFE-92F0-4AD7-85E7-0170141573ED}" type="presOf" srcId="{37EFBD80-986F-4280-A4F5-EC28A78FE19F}" destId="{08A6FFF4-4545-4181-B886-132E14ECD7C1}" srcOrd="1" destOrd="1" presId="urn:microsoft.com/office/officeart/2005/8/layout/vList4"/>
    <dgm:cxn modelId="{D14543AE-2A2E-425A-932E-32197EF56481}" type="presParOf" srcId="{9D071FB6-EB1D-4DCC-8093-45C988AF3FDF}" destId="{02598658-7634-4566-9D58-36805474C8D2}" srcOrd="0" destOrd="0" presId="urn:microsoft.com/office/officeart/2005/8/layout/vList4"/>
    <dgm:cxn modelId="{1A55719D-DFB8-4BEA-A1F7-4B479533993F}" type="presParOf" srcId="{02598658-7634-4566-9D58-36805474C8D2}" destId="{A16DE7C3-53A9-4527-AD27-A003DFB35694}" srcOrd="0" destOrd="0" presId="urn:microsoft.com/office/officeart/2005/8/layout/vList4"/>
    <dgm:cxn modelId="{BD68BB4D-C819-4E6B-96CB-081ECD39A652}" type="presParOf" srcId="{02598658-7634-4566-9D58-36805474C8D2}" destId="{2111B82D-2CE2-4789-B774-E525C1A08F70}" srcOrd="1" destOrd="0" presId="urn:microsoft.com/office/officeart/2005/8/layout/vList4"/>
    <dgm:cxn modelId="{08D9CB34-EEF9-4005-930C-B61DE017C843}" type="presParOf" srcId="{02598658-7634-4566-9D58-36805474C8D2}" destId="{7C8B1F66-1BF6-4B8D-BB0D-42AE9D453A04}" srcOrd="2" destOrd="0" presId="urn:microsoft.com/office/officeart/2005/8/layout/vList4"/>
    <dgm:cxn modelId="{1C9AC14A-8EB2-41B1-A811-54F821B97536}" type="presParOf" srcId="{9D071FB6-EB1D-4DCC-8093-45C988AF3FDF}" destId="{FBF8AE44-E789-4F41-A2CB-A7ED6A1DA423}" srcOrd="1" destOrd="0" presId="urn:microsoft.com/office/officeart/2005/8/layout/vList4"/>
    <dgm:cxn modelId="{148BB34B-4A15-41A6-9842-098E67A4A4FC}" type="presParOf" srcId="{9D071FB6-EB1D-4DCC-8093-45C988AF3FDF}" destId="{76763B00-D01F-43E2-A7C0-C20579F44CD5}" srcOrd="2" destOrd="0" presId="urn:microsoft.com/office/officeart/2005/8/layout/vList4"/>
    <dgm:cxn modelId="{350767A0-6B15-4F2E-997F-0B0041CEE3A4}" type="presParOf" srcId="{76763B00-D01F-43E2-A7C0-C20579F44CD5}" destId="{FEAE0F9C-1141-4766-A204-220A4424EE2E}" srcOrd="0" destOrd="0" presId="urn:microsoft.com/office/officeart/2005/8/layout/vList4"/>
    <dgm:cxn modelId="{572E0AE6-3A3E-4634-9CCE-B48EA5EC649C}" type="presParOf" srcId="{76763B00-D01F-43E2-A7C0-C20579F44CD5}" destId="{C3032550-A4B5-4E33-89B0-8755E16DF249}" srcOrd="1" destOrd="0" presId="urn:microsoft.com/office/officeart/2005/8/layout/vList4"/>
    <dgm:cxn modelId="{C9CCB3E8-5E3C-4046-8E54-E8B8E770E135}" type="presParOf" srcId="{76763B00-D01F-43E2-A7C0-C20579F44CD5}" destId="{08A6FFF4-4545-4181-B886-132E14ECD7C1}" srcOrd="2" destOrd="0" presId="urn:microsoft.com/office/officeart/2005/8/layout/vList4"/>
    <dgm:cxn modelId="{725DFB47-DD25-471B-87AC-CD1CB6579B17}" type="presParOf" srcId="{9D071FB6-EB1D-4DCC-8093-45C988AF3FDF}" destId="{94DD05B2-4BB7-44B9-9BB0-4C8E32201A59}" srcOrd="3" destOrd="0" presId="urn:microsoft.com/office/officeart/2005/8/layout/vList4"/>
    <dgm:cxn modelId="{6BCEC4C7-2BB2-435C-A335-AC63EEEBB90F}" type="presParOf" srcId="{9D071FB6-EB1D-4DCC-8093-45C988AF3FDF}" destId="{35BB3244-040C-4016-ABF7-45AF8BF6E5F0}" srcOrd="4" destOrd="0" presId="urn:microsoft.com/office/officeart/2005/8/layout/vList4"/>
    <dgm:cxn modelId="{2E4B5604-F320-4216-B9D0-AC562210C024}" type="presParOf" srcId="{35BB3244-040C-4016-ABF7-45AF8BF6E5F0}" destId="{9EED2FC4-6AD4-4C0B-AFAA-5EC56E5A2DBF}" srcOrd="0" destOrd="0" presId="urn:microsoft.com/office/officeart/2005/8/layout/vList4"/>
    <dgm:cxn modelId="{E76B5170-860E-403D-9391-FD0953B8AB6F}" type="presParOf" srcId="{35BB3244-040C-4016-ABF7-45AF8BF6E5F0}" destId="{2377EB55-ED23-4D68-8C40-1BB5B7823A06}" srcOrd="1" destOrd="0" presId="urn:microsoft.com/office/officeart/2005/8/layout/vList4"/>
    <dgm:cxn modelId="{A9DE91F0-2C74-428B-A502-4B58046BF446}" type="presParOf" srcId="{35BB3244-040C-4016-ABF7-45AF8BF6E5F0}" destId="{6F294057-F4ED-47CB-83A9-62B6203CFCAF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861E5D-7852-41DB-9352-44B6C2F1B001}">
      <dsp:nvSpPr>
        <dsp:cNvPr id="0" name=""/>
        <dsp:cNvSpPr/>
      </dsp:nvSpPr>
      <dsp:spPr>
        <a:xfrm>
          <a:off x="5527536" y="1356729"/>
          <a:ext cx="91440" cy="45562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56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F8DAE7-86BF-4E04-AD2A-50041C4D0B93}">
      <dsp:nvSpPr>
        <dsp:cNvPr id="0" name=""/>
        <dsp:cNvSpPr/>
      </dsp:nvSpPr>
      <dsp:spPr>
        <a:xfrm>
          <a:off x="2701111" y="1356729"/>
          <a:ext cx="957381" cy="455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0496"/>
              </a:lnTo>
              <a:lnTo>
                <a:pt x="957381" y="310496"/>
              </a:lnTo>
              <a:lnTo>
                <a:pt x="957381" y="4556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D428B-5428-49B1-9BE9-F4D055F66597}">
      <dsp:nvSpPr>
        <dsp:cNvPr id="0" name=""/>
        <dsp:cNvSpPr/>
      </dsp:nvSpPr>
      <dsp:spPr>
        <a:xfrm>
          <a:off x="1743729" y="1356729"/>
          <a:ext cx="957381" cy="455626"/>
        </a:xfrm>
        <a:custGeom>
          <a:avLst/>
          <a:gdLst/>
          <a:ahLst/>
          <a:cxnLst/>
          <a:rect l="0" t="0" r="0" b="0"/>
          <a:pathLst>
            <a:path>
              <a:moveTo>
                <a:pt x="957381" y="0"/>
              </a:moveTo>
              <a:lnTo>
                <a:pt x="957381" y="310496"/>
              </a:lnTo>
              <a:lnTo>
                <a:pt x="0" y="310496"/>
              </a:lnTo>
              <a:lnTo>
                <a:pt x="0" y="455626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E5AB4-28AB-4CF1-BF4A-66415148F705}">
      <dsp:nvSpPr>
        <dsp:cNvPr id="0" name=""/>
        <dsp:cNvSpPr/>
      </dsp:nvSpPr>
      <dsp:spPr>
        <a:xfrm>
          <a:off x="3036" y="361923"/>
          <a:ext cx="1566624" cy="994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D0D91C-5287-4968-9312-FB4972355E63}">
      <dsp:nvSpPr>
        <dsp:cNvPr id="0" name=""/>
        <dsp:cNvSpPr/>
      </dsp:nvSpPr>
      <dsp:spPr>
        <a:xfrm>
          <a:off x="177105" y="527289"/>
          <a:ext cx="1566624" cy="994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Introducción</a:t>
          </a:r>
          <a:endParaRPr lang="en-US" sz="1700" kern="1200"/>
        </a:p>
      </dsp:txBody>
      <dsp:txXfrm>
        <a:off x="206242" y="556426"/>
        <a:ext cx="1508350" cy="936532"/>
      </dsp:txXfrm>
    </dsp:sp>
    <dsp:sp modelId="{E49453C6-6E7F-4A80-93D1-F091D338191E}">
      <dsp:nvSpPr>
        <dsp:cNvPr id="0" name=""/>
        <dsp:cNvSpPr/>
      </dsp:nvSpPr>
      <dsp:spPr>
        <a:xfrm>
          <a:off x="1917799" y="361923"/>
          <a:ext cx="1566624" cy="994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CA2F75-0CB2-4782-BFA5-E14BD0057C9D}">
      <dsp:nvSpPr>
        <dsp:cNvPr id="0" name=""/>
        <dsp:cNvSpPr/>
      </dsp:nvSpPr>
      <dsp:spPr>
        <a:xfrm>
          <a:off x="2091868" y="527289"/>
          <a:ext cx="1566624" cy="994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Planteamiento</a:t>
          </a:r>
          <a:endParaRPr lang="en-US" sz="1700" kern="1200" dirty="0"/>
        </a:p>
      </dsp:txBody>
      <dsp:txXfrm>
        <a:off x="2121005" y="556426"/>
        <a:ext cx="1508350" cy="936532"/>
      </dsp:txXfrm>
    </dsp:sp>
    <dsp:sp modelId="{2EA88CB2-B134-4176-87A8-6E7FD2C79364}">
      <dsp:nvSpPr>
        <dsp:cNvPr id="0" name=""/>
        <dsp:cNvSpPr/>
      </dsp:nvSpPr>
      <dsp:spPr>
        <a:xfrm>
          <a:off x="960417" y="1812356"/>
          <a:ext cx="1566624" cy="9948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4FB4DA-C324-4BE0-AFA6-2089FF54FA3C}">
      <dsp:nvSpPr>
        <dsp:cNvPr id="0" name=""/>
        <dsp:cNvSpPr/>
      </dsp:nvSpPr>
      <dsp:spPr>
        <a:xfrm>
          <a:off x="1134487" y="1977722"/>
          <a:ext cx="1566624" cy="994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Objetivos</a:t>
          </a:r>
          <a:endParaRPr lang="en-US" sz="1700" kern="1200" dirty="0"/>
        </a:p>
      </dsp:txBody>
      <dsp:txXfrm>
        <a:off x="1163624" y="2006859"/>
        <a:ext cx="1508350" cy="936532"/>
      </dsp:txXfrm>
    </dsp:sp>
    <dsp:sp modelId="{C48A057C-E4D2-4DDD-89F1-3193B0D0ECC4}">
      <dsp:nvSpPr>
        <dsp:cNvPr id="0" name=""/>
        <dsp:cNvSpPr/>
      </dsp:nvSpPr>
      <dsp:spPr>
        <a:xfrm>
          <a:off x="2875180" y="1812356"/>
          <a:ext cx="1566624" cy="9948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29C27-DD4A-4A75-B456-9816EC73354A}">
      <dsp:nvSpPr>
        <dsp:cNvPr id="0" name=""/>
        <dsp:cNvSpPr/>
      </dsp:nvSpPr>
      <dsp:spPr>
        <a:xfrm>
          <a:off x="3049250" y="1977722"/>
          <a:ext cx="1566624" cy="994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Ideación</a:t>
          </a:r>
          <a:endParaRPr lang="en-US" sz="1700" kern="1200" dirty="0"/>
        </a:p>
      </dsp:txBody>
      <dsp:txXfrm>
        <a:off x="3078387" y="2006859"/>
        <a:ext cx="1508350" cy="936532"/>
      </dsp:txXfrm>
    </dsp:sp>
    <dsp:sp modelId="{7166F53C-6E94-49A1-A212-4014D0195B01}">
      <dsp:nvSpPr>
        <dsp:cNvPr id="0" name=""/>
        <dsp:cNvSpPr/>
      </dsp:nvSpPr>
      <dsp:spPr>
        <a:xfrm>
          <a:off x="4789943" y="361923"/>
          <a:ext cx="1566624" cy="994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DD022C-9948-43BB-ADB1-CFC0AA36E181}">
      <dsp:nvSpPr>
        <dsp:cNvPr id="0" name=""/>
        <dsp:cNvSpPr/>
      </dsp:nvSpPr>
      <dsp:spPr>
        <a:xfrm>
          <a:off x="4964013" y="527289"/>
          <a:ext cx="1566624" cy="994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Arquitectura</a:t>
          </a:r>
          <a:endParaRPr lang="en-US" sz="1700" kern="1200" dirty="0"/>
        </a:p>
      </dsp:txBody>
      <dsp:txXfrm>
        <a:off x="4993150" y="556426"/>
        <a:ext cx="1508350" cy="936532"/>
      </dsp:txXfrm>
    </dsp:sp>
    <dsp:sp modelId="{5C3CDC82-E7A6-41FA-9C61-CD725C744FC2}">
      <dsp:nvSpPr>
        <dsp:cNvPr id="0" name=""/>
        <dsp:cNvSpPr/>
      </dsp:nvSpPr>
      <dsp:spPr>
        <a:xfrm>
          <a:off x="4789943" y="1812356"/>
          <a:ext cx="1566624" cy="99480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E9437-876B-402A-8F30-A7750683BC02}">
      <dsp:nvSpPr>
        <dsp:cNvPr id="0" name=""/>
        <dsp:cNvSpPr/>
      </dsp:nvSpPr>
      <dsp:spPr>
        <a:xfrm>
          <a:off x="4964013" y="1977722"/>
          <a:ext cx="1566624" cy="994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 dirty="0"/>
            <a:t>Subsistemas</a:t>
          </a:r>
          <a:endParaRPr lang="en-US" sz="1700" kern="1200" dirty="0"/>
        </a:p>
      </dsp:txBody>
      <dsp:txXfrm>
        <a:off x="4993150" y="2006859"/>
        <a:ext cx="1508350" cy="936532"/>
      </dsp:txXfrm>
    </dsp:sp>
    <dsp:sp modelId="{B731CC59-C61D-4DE5-8B53-E640B45EFC3A}">
      <dsp:nvSpPr>
        <dsp:cNvPr id="0" name=""/>
        <dsp:cNvSpPr/>
      </dsp:nvSpPr>
      <dsp:spPr>
        <a:xfrm>
          <a:off x="6704707" y="361923"/>
          <a:ext cx="1566624" cy="994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500F6-FD99-4270-97A3-28AFDF8CCDC5}">
      <dsp:nvSpPr>
        <dsp:cNvPr id="0" name=""/>
        <dsp:cNvSpPr/>
      </dsp:nvSpPr>
      <dsp:spPr>
        <a:xfrm>
          <a:off x="6878776" y="527289"/>
          <a:ext cx="1566624" cy="994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Resultado</a:t>
          </a:r>
          <a:endParaRPr lang="en-US" sz="1700" kern="1200"/>
        </a:p>
      </dsp:txBody>
      <dsp:txXfrm>
        <a:off x="6907913" y="556426"/>
        <a:ext cx="1508350" cy="936532"/>
      </dsp:txXfrm>
    </dsp:sp>
    <dsp:sp modelId="{2E45D7DC-1C3A-43FB-86C3-3C44EB1B325B}">
      <dsp:nvSpPr>
        <dsp:cNvPr id="0" name=""/>
        <dsp:cNvSpPr/>
      </dsp:nvSpPr>
      <dsp:spPr>
        <a:xfrm>
          <a:off x="8619470" y="361923"/>
          <a:ext cx="1566624" cy="99480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74F08-AB41-4411-9FBC-06D7FC4CA16A}">
      <dsp:nvSpPr>
        <dsp:cNvPr id="0" name=""/>
        <dsp:cNvSpPr/>
      </dsp:nvSpPr>
      <dsp:spPr>
        <a:xfrm>
          <a:off x="8793539" y="527289"/>
          <a:ext cx="1566624" cy="9948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kern="1200"/>
            <a:t>Conclusiones</a:t>
          </a:r>
          <a:endParaRPr lang="en-US" sz="1700" kern="1200"/>
        </a:p>
      </dsp:txBody>
      <dsp:txXfrm>
        <a:off x="8822676" y="556426"/>
        <a:ext cx="1508350" cy="93653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5663F-860C-465D-862D-C1D550F89715}">
      <dsp:nvSpPr>
        <dsp:cNvPr id="0" name=""/>
        <dsp:cNvSpPr/>
      </dsp:nvSpPr>
      <dsp:spPr>
        <a:xfrm>
          <a:off x="470815" y="916974"/>
          <a:ext cx="800296" cy="800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26F561-F8A4-4301-A231-B2E60E1FAB34}">
      <dsp:nvSpPr>
        <dsp:cNvPr id="0" name=""/>
        <dsp:cNvSpPr/>
      </dsp:nvSpPr>
      <dsp:spPr>
        <a:xfrm>
          <a:off x="8252" y="1781792"/>
          <a:ext cx="2286562" cy="428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 dirty="0"/>
            <a:t>Selección de temática</a:t>
          </a:r>
          <a:endParaRPr lang="en-US" sz="1400" kern="1200" dirty="0"/>
        </a:p>
      </dsp:txBody>
      <dsp:txXfrm>
        <a:off x="8252" y="1781792"/>
        <a:ext cx="2286562" cy="428730"/>
      </dsp:txXfrm>
    </dsp:sp>
    <dsp:sp modelId="{42C445F3-A985-4F8F-A721-72B2E025564E}">
      <dsp:nvSpPr>
        <dsp:cNvPr id="0" name=""/>
        <dsp:cNvSpPr/>
      </dsp:nvSpPr>
      <dsp:spPr>
        <a:xfrm>
          <a:off x="8252" y="2240533"/>
          <a:ext cx="2286562" cy="176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1DBE3C-C2EA-40DC-B023-A17B479C4B0F}">
      <dsp:nvSpPr>
        <dsp:cNvPr id="0" name=""/>
        <dsp:cNvSpPr/>
      </dsp:nvSpPr>
      <dsp:spPr>
        <a:xfrm>
          <a:off x="3127779" y="929170"/>
          <a:ext cx="800296" cy="800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5F8FD-B2A0-44B8-BBAC-21A62BC7B5B0}">
      <dsp:nvSpPr>
        <dsp:cNvPr id="0" name=""/>
        <dsp:cNvSpPr/>
      </dsp:nvSpPr>
      <dsp:spPr>
        <a:xfrm>
          <a:off x="2694963" y="1781792"/>
          <a:ext cx="2286562" cy="428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 dirty="0"/>
            <a:t>Métrica de influencia</a:t>
          </a:r>
          <a:endParaRPr lang="en-US" sz="1400" kern="1200" dirty="0"/>
        </a:p>
      </dsp:txBody>
      <dsp:txXfrm>
        <a:off x="2694963" y="1781792"/>
        <a:ext cx="2286562" cy="428730"/>
      </dsp:txXfrm>
    </dsp:sp>
    <dsp:sp modelId="{776EEEA6-1273-4E51-A573-2CA364B0AA21}">
      <dsp:nvSpPr>
        <dsp:cNvPr id="0" name=""/>
        <dsp:cNvSpPr/>
      </dsp:nvSpPr>
      <dsp:spPr>
        <a:xfrm>
          <a:off x="2694963" y="2240533"/>
          <a:ext cx="2286562" cy="176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266448-A70E-47B0-8643-7D1AF39E7BFE}">
      <dsp:nvSpPr>
        <dsp:cNvPr id="0" name=""/>
        <dsp:cNvSpPr/>
      </dsp:nvSpPr>
      <dsp:spPr>
        <a:xfrm>
          <a:off x="6100997" y="916974"/>
          <a:ext cx="800296" cy="800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21B509-074B-4C4F-A26B-27908C218B19}">
      <dsp:nvSpPr>
        <dsp:cNvPr id="0" name=""/>
        <dsp:cNvSpPr/>
      </dsp:nvSpPr>
      <dsp:spPr>
        <a:xfrm>
          <a:off x="5381674" y="1781792"/>
          <a:ext cx="2286562" cy="428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 dirty="0"/>
            <a:t>Alcance y responsabilidades</a:t>
          </a:r>
          <a:endParaRPr lang="en-US" sz="1400" kern="1200" dirty="0"/>
        </a:p>
      </dsp:txBody>
      <dsp:txXfrm>
        <a:off x="5381674" y="1781792"/>
        <a:ext cx="2286562" cy="428730"/>
      </dsp:txXfrm>
    </dsp:sp>
    <dsp:sp modelId="{5B34DD45-D38F-4233-9EB2-D84CAAB507CA}">
      <dsp:nvSpPr>
        <dsp:cNvPr id="0" name=""/>
        <dsp:cNvSpPr/>
      </dsp:nvSpPr>
      <dsp:spPr>
        <a:xfrm>
          <a:off x="5381674" y="2240533"/>
          <a:ext cx="2286562" cy="176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451CED-DA96-48B3-8754-7C305989B737}">
      <dsp:nvSpPr>
        <dsp:cNvPr id="0" name=""/>
        <dsp:cNvSpPr/>
      </dsp:nvSpPr>
      <dsp:spPr>
        <a:xfrm>
          <a:off x="8757232" y="892589"/>
          <a:ext cx="800296" cy="8002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08CAB5-1036-4D10-A500-D95B2609BB72}">
      <dsp:nvSpPr>
        <dsp:cNvPr id="0" name=""/>
        <dsp:cNvSpPr/>
      </dsp:nvSpPr>
      <dsp:spPr>
        <a:xfrm>
          <a:off x="8068385" y="1781792"/>
          <a:ext cx="2286562" cy="428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s-ES" sz="1400" kern="1200" dirty="0"/>
            <a:t>Confianza y probabilidad de acierto</a:t>
          </a:r>
          <a:endParaRPr lang="en-US" sz="1400" kern="1200" dirty="0"/>
        </a:p>
      </dsp:txBody>
      <dsp:txXfrm>
        <a:off x="8068385" y="1781792"/>
        <a:ext cx="2286562" cy="428730"/>
      </dsp:txXfrm>
    </dsp:sp>
    <dsp:sp modelId="{25E85AA7-6933-4A02-AD69-6899B7273E4E}">
      <dsp:nvSpPr>
        <dsp:cNvPr id="0" name=""/>
        <dsp:cNvSpPr/>
      </dsp:nvSpPr>
      <dsp:spPr>
        <a:xfrm>
          <a:off x="8068385" y="2240533"/>
          <a:ext cx="2286562" cy="1769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40F4C-0453-4CD2-84C4-111107BAFEE0}">
      <dsp:nvSpPr>
        <dsp:cNvPr id="0" name=""/>
        <dsp:cNvSpPr/>
      </dsp:nvSpPr>
      <dsp:spPr>
        <a:xfrm>
          <a:off x="444" y="169219"/>
          <a:ext cx="2341516" cy="936606"/>
        </a:xfrm>
        <a:prstGeom prst="chevron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Tweets(k)</a:t>
          </a:r>
        </a:p>
      </dsp:txBody>
      <dsp:txXfrm>
        <a:off x="468747" y="169219"/>
        <a:ext cx="1404910" cy="936606"/>
      </dsp:txXfrm>
    </dsp:sp>
    <dsp:sp modelId="{243BE502-876A-4195-A625-1B0B2D3273C7}">
      <dsp:nvSpPr>
        <dsp:cNvPr id="0" name=""/>
        <dsp:cNvSpPr/>
      </dsp:nvSpPr>
      <dsp:spPr>
        <a:xfrm>
          <a:off x="2125961" y="169219"/>
          <a:ext cx="2341516" cy="936606"/>
        </a:xfrm>
        <a:prstGeom prst="chevron">
          <a:avLst/>
        </a:prstGeom>
        <a:gradFill rotWithShape="0">
          <a:gsLst>
            <a:gs pos="0">
              <a:schemeClr val="accent5">
                <a:hueOff val="3003598"/>
                <a:satOff val="-7513"/>
                <a:lumOff val="-817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3003598"/>
                <a:satOff val="-7513"/>
                <a:lumOff val="-817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3003598"/>
                <a:satOff val="-7513"/>
                <a:lumOff val="-817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Perfiles de Usuarios</a:t>
          </a:r>
        </a:p>
      </dsp:txBody>
      <dsp:txXfrm>
        <a:off x="2594264" y="169219"/>
        <a:ext cx="1404910" cy="936606"/>
      </dsp:txXfrm>
    </dsp:sp>
    <dsp:sp modelId="{A085EEC0-AEF9-47B1-89A6-D8A7004491A3}">
      <dsp:nvSpPr>
        <dsp:cNvPr id="0" name=""/>
        <dsp:cNvSpPr/>
      </dsp:nvSpPr>
      <dsp:spPr>
        <a:xfrm>
          <a:off x="4251478" y="169219"/>
          <a:ext cx="2341516" cy="936606"/>
        </a:xfrm>
        <a:prstGeom prst="chevron">
          <a:avLst/>
        </a:prstGeom>
        <a:gradFill rotWithShape="0">
          <a:gsLst>
            <a:gs pos="0">
              <a:schemeClr val="accent5">
                <a:hueOff val="6007196"/>
                <a:satOff val="-15026"/>
                <a:lumOff val="-1634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6007196"/>
                <a:satOff val="-15026"/>
                <a:lumOff val="-1634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6007196"/>
                <a:satOff val="-15026"/>
                <a:lumOff val="-1634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Potenciales influencers</a:t>
          </a:r>
        </a:p>
      </dsp:txBody>
      <dsp:txXfrm>
        <a:off x="4719781" y="169219"/>
        <a:ext cx="1404910" cy="936606"/>
      </dsp:txXfrm>
    </dsp:sp>
    <dsp:sp modelId="{58C623E7-DAEF-468D-A116-F8C460C02B94}">
      <dsp:nvSpPr>
        <dsp:cNvPr id="0" name=""/>
        <dsp:cNvSpPr/>
      </dsp:nvSpPr>
      <dsp:spPr>
        <a:xfrm>
          <a:off x="4251478" y="1222902"/>
          <a:ext cx="1873213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Datos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Tweets timeline</a:t>
          </a:r>
        </a:p>
      </dsp:txBody>
      <dsp:txXfrm>
        <a:off x="4251478" y="1222902"/>
        <a:ext cx="1873213" cy="1261406"/>
      </dsp:txXfrm>
    </dsp:sp>
    <dsp:sp modelId="{7C291727-E1B3-4903-AD64-7F0035F85B35}">
      <dsp:nvSpPr>
        <dsp:cNvPr id="0" name=""/>
        <dsp:cNvSpPr/>
      </dsp:nvSpPr>
      <dsp:spPr>
        <a:xfrm>
          <a:off x="6376994" y="169219"/>
          <a:ext cx="2341516" cy="936606"/>
        </a:xfrm>
        <a:prstGeom prst="chevron">
          <a:avLst/>
        </a:prstGeom>
        <a:gradFill rotWithShape="0">
          <a:gsLst>
            <a:gs pos="0">
              <a:schemeClr val="accent5">
                <a:hueOff val="9010794"/>
                <a:satOff val="-22539"/>
                <a:lumOff val="-2451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9010794"/>
                <a:satOff val="-22539"/>
                <a:lumOff val="-2451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9010794"/>
                <a:satOff val="-22539"/>
                <a:lumOff val="-2451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0010" tIns="26670" rIns="26670" bIns="2667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Datos</a:t>
          </a:r>
        </a:p>
      </dsp:txBody>
      <dsp:txXfrm>
        <a:off x="6845297" y="169219"/>
        <a:ext cx="1404910" cy="936606"/>
      </dsp:txXfrm>
    </dsp:sp>
    <dsp:sp modelId="{498FAA52-243C-4E91-A414-26F69A1CBA2E}">
      <dsp:nvSpPr>
        <dsp:cNvPr id="0" name=""/>
        <dsp:cNvSpPr/>
      </dsp:nvSpPr>
      <dsp:spPr>
        <a:xfrm>
          <a:off x="6376994" y="1222902"/>
          <a:ext cx="1873213" cy="12614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Sentimiento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Feedback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 err="1"/>
            <a:t>Engagement</a:t>
          </a:r>
          <a:endParaRPr lang="es-E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kern="1200" dirty="0"/>
            <a:t>Influencia</a:t>
          </a:r>
        </a:p>
      </dsp:txBody>
      <dsp:txXfrm>
        <a:off x="6376994" y="1222902"/>
        <a:ext cx="1873213" cy="12614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6DE7C3-53A9-4527-AD27-A003DFB35694}">
      <dsp:nvSpPr>
        <dsp:cNvPr id="0" name=""/>
        <dsp:cNvSpPr/>
      </dsp:nvSpPr>
      <dsp:spPr>
        <a:xfrm>
          <a:off x="0" y="0"/>
          <a:ext cx="6468844" cy="12261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Puntuación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Nivel de bots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Cuenta verificada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Redes sociales alternativas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Rol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 err="1"/>
            <a:t>Engagement</a:t>
          </a:r>
          <a:endParaRPr lang="es-ES" sz="1000" kern="1200" dirty="0"/>
        </a:p>
      </dsp:txBody>
      <dsp:txXfrm>
        <a:off x="1416382" y="0"/>
        <a:ext cx="5052461" cy="1226137"/>
      </dsp:txXfrm>
    </dsp:sp>
    <dsp:sp modelId="{2111B82D-2CE2-4789-B774-E525C1A08F70}">
      <dsp:nvSpPr>
        <dsp:cNvPr id="0" name=""/>
        <dsp:cNvSpPr/>
      </dsp:nvSpPr>
      <dsp:spPr>
        <a:xfrm>
          <a:off x="122613" y="122613"/>
          <a:ext cx="1293768" cy="9809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6000" b="-1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AE0F9C-1141-4766-A204-220A4424EE2E}">
      <dsp:nvSpPr>
        <dsp:cNvPr id="0" name=""/>
        <dsp:cNvSpPr/>
      </dsp:nvSpPr>
      <dsp:spPr>
        <a:xfrm>
          <a:off x="0" y="1348750"/>
          <a:ext cx="6468844" cy="12261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 err="1"/>
            <a:t>Feedback</a:t>
          </a:r>
          <a:endParaRPr lang="es-ES" sz="13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Favoritos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 err="1"/>
            <a:t>Retweets</a:t>
          </a:r>
          <a:endParaRPr lang="es-E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Interacción de los seguidores</a:t>
          </a:r>
        </a:p>
      </dsp:txBody>
      <dsp:txXfrm>
        <a:off x="1416382" y="1348750"/>
        <a:ext cx="5052461" cy="1226137"/>
      </dsp:txXfrm>
    </dsp:sp>
    <dsp:sp modelId="{C3032550-A4B5-4E33-89B0-8755E16DF249}">
      <dsp:nvSpPr>
        <dsp:cNvPr id="0" name=""/>
        <dsp:cNvSpPr/>
      </dsp:nvSpPr>
      <dsp:spPr>
        <a:xfrm>
          <a:off x="122613" y="1471364"/>
          <a:ext cx="1293768" cy="9809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 t="-16000" b="-1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ED2FC4-6AD4-4C0B-AFAA-5EC56E5A2DBF}">
      <dsp:nvSpPr>
        <dsp:cNvPr id="0" name=""/>
        <dsp:cNvSpPr/>
      </dsp:nvSpPr>
      <dsp:spPr>
        <a:xfrm>
          <a:off x="0" y="2697501"/>
          <a:ext cx="6468844" cy="122613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Otros datos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 err="1"/>
            <a:t>Followers</a:t>
          </a:r>
          <a:endParaRPr lang="es-E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 err="1"/>
            <a:t>Followees</a:t>
          </a:r>
          <a:endParaRPr lang="es-E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URL del perfil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000" kern="1200" dirty="0"/>
            <a:t>Imagen del perfil</a:t>
          </a:r>
        </a:p>
      </dsp:txBody>
      <dsp:txXfrm>
        <a:off x="1416382" y="2697501"/>
        <a:ext cx="5052461" cy="1226137"/>
      </dsp:txXfrm>
    </dsp:sp>
    <dsp:sp modelId="{2377EB55-ED23-4D68-8C40-1BB5B7823A06}">
      <dsp:nvSpPr>
        <dsp:cNvPr id="0" name=""/>
        <dsp:cNvSpPr/>
      </dsp:nvSpPr>
      <dsp:spPr>
        <a:xfrm>
          <a:off x="122613" y="2820115"/>
          <a:ext cx="1293768" cy="98090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16000" b="-16000"/>
          </a:stretch>
        </a:blip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54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40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17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584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215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59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8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77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4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66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E46AA-1EC0-4433-9956-E798E94A6FB7}" type="datetimeFigureOut">
              <a:rPr lang="en-US" smtClean="0"/>
              <a:t>5/17/2021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38C08-47C7-4847-B0BE-B9D8DEEB3D1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026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3200" cy="13144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853369"/>
            <a:ext cx="10363200" cy="3088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0D4E46AA-1EC0-4433-9956-E798E94A6FB7}" type="datetimeFigureOut">
              <a:rPr lang="en-US" smtClean="0"/>
              <a:pPr/>
              <a:t>5/17/2021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38C08-47C7-4847-B0BE-B9D8DEEB3D1B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7642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65" r:id="rId6"/>
    <p:sldLayoutId id="2147483770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SzPct val="87000"/>
        <a:buFontTx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17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A6F95F6A-0377-435E-AB3C-2E25DE1F0E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88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7051" y="1066800"/>
            <a:ext cx="56994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15A239-7A41-4542-BBCC-6D7207341D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6256" y="1562101"/>
            <a:ext cx="4240471" cy="2738530"/>
          </a:xfrm>
        </p:spPr>
        <p:txBody>
          <a:bodyPr anchor="t">
            <a:normAutofit/>
          </a:bodyPr>
          <a:lstStyle/>
          <a:p>
            <a:r>
              <a:rPr lang="es-ES"/>
              <a:t>Posicionamiento, Búsqueda y Recuperación de Información	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E379C92-BD71-446E-843D-30336CD5F7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37792" y="4358567"/>
            <a:ext cx="4238935" cy="87582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s-ES" sz="1000" dirty="0"/>
              <a:t>Detección de Influencers</a:t>
            </a:r>
          </a:p>
          <a:p>
            <a:pPr>
              <a:lnSpc>
                <a:spcPct val="120000"/>
              </a:lnSpc>
            </a:pPr>
            <a:endParaRPr lang="es-ES" sz="1000" dirty="0"/>
          </a:p>
          <a:p>
            <a:pPr>
              <a:lnSpc>
                <a:spcPct val="120000"/>
              </a:lnSpc>
            </a:pPr>
            <a:r>
              <a:rPr lang="es-ES" sz="1000" dirty="0"/>
              <a:t>Luis Blázquez Miñambres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60419" y="5780876"/>
            <a:ext cx="570258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040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097E1-E34D-445F-B546-7F91A41E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Subsistema de análisis y detección de influencia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4F2A7000-F256-414A-BC44-F707A4C69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8423412"/>
              </p:ext>
            </p:extLst>
          </p:nvPr>
        </p:nvGraphicFramePr>
        <p:xfrm>
          <a:off x="3691156" y="2214694"/>
          <a:ext cx="6468844" cy="3923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469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BBB1D2-D482-438E-940A-A21225A48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Resultado</a:t>
            </a:r>
          </a:p>
        </p:txBody>
      </p:sp>
      <p:pic>
        <p:nvPicPr>
          <p:cNvPr id="5" name="Marcador de contenido 4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EF856BF6-8B40-4BE3-BE60-2F88D92760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249" y="2285159"/>
            <a:ext cx="5273593" cy="3350532"/>
          </a:xfrm>
        </p:spPr>
      </p:pic>
      <p:pic>
        <p:nvPicPr>
          <p:cNvPr id="7" name="Imagen 6" descr="Interfaz de usuario gráfica, Aplicación, Sitio web&#10;&#10;Descripción generada automáticamente">
            <a:extLst>
              <a:ext uri="{FF2B5EF4-FFF2-40B4-BE49-F238E27FC236}">
                <a16:creationId xmlns:a16="http://schemas.microsoft.com/office/drawing/2014/main" id="{7856D724-849B-4B2D-A5CB-8DAECE4DE2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8075" y="2285159"/>
            <a:ext cx="5904479" cy="335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03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CC798-C404-468B-A876-C44A885D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</a:t>
            </a:r>
          </a:p>
        </p:txBody>
      </p:sp>
      <p:pic>
        <p:nvPicPr>
          <p:cNvPr id="5122" name="Picture 2" descr="Free Vector | People with selected folder icon">
            <a:extLst>
              <a:ext uri="{FF2B5EF4-FFF2-40B4-BE49-F238E27FC236}">
                <a16:creationId xmlns:a16="http://schemas.microsoft.com/office/drawing/2014/main" id="{E8CFDB98-B74C-4B58-A2C7-149A3A0E4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309" y="2146806"/>
            <a:ext cx="4925203" cy="3674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902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798866-3FAC-408E-8FCC-520F6FE8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411" y="1249326"/>
            <a:ext cx="9669008" cy="1139911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Contenido</a:t>
            </a:r>
            <a:endParaRPr lang="es-E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3AD75E-1A77-4E2E-BFE0-452AC519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79149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A330100-4162-4FBB-BBD5-4D40A15F8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9119612"/>
              </p:ext>
            </p:extLst>
          </p:nvPr>
        </p:nvGraphicFramePr>
        <p:xfrm>
          <a:off x="914400" y="2607562"/>
          <a:ext cx="10363200" cy="3334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7004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F6660-BB2D-4606-80F1-2A06C638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pic>
        <p:nvPicPr>
          <p:cNvPr id="1026" name="Picture 2" descr="Beautiful brands ... Airbnb to Diptyque, Havaianas and Hwayo, L'Occitane  and Leica, Maison Margiela and Patagonia - GeniusWorks">
            <a:extLst>
              <a:ext uri="{FF2B5EF4-FFF2-40B4-BE49-F238E27FC236}">
                <a16:creationId xmlns:a16="http://schemas.microsoft.com/office/drawing/2014/main" id="{D89DE4F4-2EE9-4905-B9DA-E003A1B8AB1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2914" y="2686043"/>
            <a:ext cx="3095308" cy="308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Gente de negocios reunión discusión plan de negocios corporativo  investigación de mercado | Vector Premium">
            <a:extLst>
              <a:ext uri="{FF2B5EF4-FFF2-40B4-BE49-F238E27FC236}">
                <a16:creationId xmlns:a16="http://schemas.microsoft.com/office/drawing/2014/main" id="{A54C0E15-3C45-42A2-8B61-E56EBCCA8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467" y="2357587"/>
            <a:ext cx="4191129" cy="3628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930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798866-3FAC-408E-8FCC-520F6FE8F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411" y="1249326"/>
            <a:ext cx="9669008" cy="1139911"/>
          </a:xfrm>
        </p:spPr>
        <p:txBody>
          <a:bodyPr>
            <a:normAutofit/>
          </a:bodyPr>
          <a:lstStyle/>
          <a:p>
            <a:pPr algn="r"/>
            <a:r>
              <a:rPr lang="es-ES" dirty="0"/>
              <a:t>Planteamiento: Objetivos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E3AD75E-1A77-4E2E-BFE0-452AC5193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79149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A330100-4162-4FBB-BBD5-4D40A15F87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5053931"/>
              </p:ext>
            </p:extLst>
          </p:nvPr>
        </p:nvGraphicFramePr>
        <p:xfrm>
          <a:off x="914400" y="2607562"/>
          <a:ext cx="10363200" cy="3334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822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B0C36-1635-4167-8C9F-8F9DADDD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Planteamiento: Idea</a:t>
            </a:r>
          </a:p>
        </p:txBody>
      </p:sp>
      <p:pic>
        <p:nvPicPr>
          <p:cNvPr id="5" name="Marcador de contenido 4" descr="Tabla&#10;&#10;Descripción generada automáticamente con confianza media">
            <a:extLst>
              <a:ext uri="{FF2B5EF4-FFF2-40B4-BE49-F238E27FC236}">
                <a16:creationId xmlns:a16="http://schemas.microsoft.com/office/drawing/2014/main" id="{8C8C47F0-083C-4E8A-9812-5DFA0D6A6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3" y="3237931"/>
            <a:ext cx="5734050" cy="1009650"/>
          </a:xfrm>
        </p:spPr>
      </p:pic>
      <p:pic>
        <p:nvPicPr>
          <p:cNvPr id="2050" name="Picture 2" descr="Social networks are a reality that every company must know how to manage in  a very personalized way | Spotting IT">
            <a:extLst>
              <a:ext uri="{FF2B5EF4-FFF2-40B4-BE49-F238E27FC236}">
                <a16:creationId xmlns:a16="http://schemas.microsoft.com/office/drawing/2014/main" id="{34EBF915-612B-4559-8DC0-33E6383F32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43" y="2290782"/>
            <a:ext cx="5505806" cy="273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6261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E0FCA8B-00E7-41C4-8C06-104958824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1" y="4194544"/>
            <a:ext cx="6533706" cy="1298477"/>
          </a:xfrm>
        </p:spPr>
        <p:txBody>
          <a:bodyPr anchor="b">
            <a:normAutofit/>
          </a:bodyPr>
          <a:lstStyle/>
          <a:p>
            <a:r>
              <a:rPr lang="es-ES" dirty="0"/>
              <a:t>Arquitectura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5931881-B16F-4E60-A2DC-2590259BDE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67246" y="1219208"/>
            <a:ext cx="6457508" cy="2364382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209265E-E0D7-493B-97CE-2263D50C3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0600" y="583125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9486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097E1-E34D-445F-B546-7F91A41E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Subsistema de visualización</a:t>
            </a:r>
          </a:p>
        </p:txBody>
      </p:sp>
      <p:pic>
        <p:nvPicPr>
          <p:cNvPr id="4098" name="Picture 2" descr="Premium Vector | Search bar template design">
            <a:extLst>
              <a:ext uri="{FF2B5EF4-FFF2-40B4-BE49-F238E27FC236}">
                <a16:creationId xmlns:a16="http://schemas.microsoft.com/office/drawing/2014/main" id="{73487814-0F59-4A16-95E8-04689D8D0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21" y="2445548"/>
            <a:ext cx="5938379" cy="296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User Profiles Template">
            <a:extLst>
              <a:ext uri="{FF2B5EF4-FFF2-40B4-BE49-F238E27FC236}">
                <a16:creationId xmlns:a16="http://schemas.microsoft.com/office/drawing/2014/main" id="{10A5C3F9-86B6-4EC4-A400-DE50694DEC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495" y="2445548"/>
            <a:ext cx="5456659" cy="2969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50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097E1-E34D-445F-B546-7F91A41E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Subsistema de gestión de datos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641D577-9A8F-45A0-AF4D-125A790CE5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177680"/>
              </p:ext>
            </p:extLst>
          </p:nvPr>
        </p:nvGraphicFramePr>
        <p:xfrm>
          <a:off x="1736522" y="2832872"/>
          <a:ext cx="8718956" cy="2653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Keyword Icon, Vector Line Illustration Stock Illustration - Illustration of  internet, background: 163822540">
            <a:extLst>
              <a:ext uri="{FF2B5EF4-FFF2-40B4-BE49-F238E27FC236}">
                <a16:creationId xmlns:a16="http://schemas.microsoft.com/office/drawing/2014/main" id="{137451C8-6D44-433F-AA96-F052DF680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73" y="2784673"/>
            <a:ext cx="1288653" cy="1288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fluencer Avatar Icon by Bayu Febrianto on Dribbble">
            <a:extLst>
              <a:ext uri="{FF2B5EF4-FFF2-40B4-BE49-F238E27FC236}">
                <a16:creationId xmlns:a16="http://schemas.microsoft.com/office/drawing/2014/main" id="{B35DB253-7BCB-4BAD-A84E-FB535F616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5478" y="2832872"/>
            <a:ext cx="1682620" cy="1261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49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097E1-E34D-445F-B546-7F91A41E6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Subsistema de extracción de Twitter</a:t>
            </a:r>
          </a:p>
        </p:txBody>
      </p:sp>
      <p:pic>
        <p:nvPicPr>
          <p:cNvPr id="2050" name="Picture 2" descr="Lo que siempre quiso saber del API de Twitter y nunca se atrevió a  preguntar (actualizado en 2017) - Barriblog">
            <a:extLst>
              <a:ext uri="{FF2B5EF4-FFF2-40B4-BE49-F238E27FC236}">
                <a16:creationId xmlns:a16="http://schemas.microsoft.com/office/drawing/2014/main" id="{8F047784-BAA8-45A2-B209-C4D9061FC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146" y="2293772"/>
            <a:ext cx="6533178" cy="319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2371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42B0E7C6-1071-483F-A575-9AF7EE1B96AC}" vid="{E18014FF-B132-4F63-9D72-5B85E99D64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112</Words>
  <Application>Microsoft Office PowerPoint</Application>
  <PresentationFormat>Panorámica</PresentationFormat>
  <Paragraphs>52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5" baseType="lpstr">
      <vt:lpstr>Arial</vt:lpstr>
      <vt:lpstr>Grandview Display</vt:lpstr>
      <vt:lpstr>DashVTI</vt:lpstr>
      <vt:lpstr>Posicionamiento, Búsqueda y Recuperación de Información </vt:lpstr>
      <vt:lpstr>Contenido</vt:lpstr>
      <vt:lpstr>Introducción</vt:lpstr>
      <vt:lpstr>Planteamiento: Objetivos</vt:lpstr>
      <vt:lpstr>Planteamiento: Idea</vt:lpstr>
      <vt:lpstr>Arquitectura</vt:lpstr>
      <vt:lpstr>Subsistema de visualización</vt:lpstr>
      <vt:lpstr>Subsistema de gestión de datos</vt:lpstr>
      <vt:lpstr>Subsistema de extracción de Twitter</vt:lpstr>
      <vt:lpstr>Subsistema de análisis y detección de influencia</vt:lpstr>
      <vt:lpstr>Resultado</vt:lpstr>
      <vt:lpstr>Conclusiones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Posicionamiento, Búsqueda y Recuperación de Información</dc:title>
  <dc:creator>Luis Blázquez Miñambres</dc:creator>
  <cp:lastModifiedBy>Luis Blázquez Miñambres</cp:lastModifiedBy>
  <cp:revision>6</cp:revision>
  <dcterms:created xsi:type="dcterms:W3CDTF">2021-05-10T15:39:31Z</dcterms:created>
  <dcterms:modified xsi:type="dcterms:W3CDTF">2021-05-17T07:09:36Z</dcterms:modified>
</cp:coreProperties>
</file>