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2" r:id="rId11"/>
    <p:sldId id="265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7" y="58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7780D-778D-437A-8ACC-2646085D3FC3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8598B-ECF9-4A69-9DF5-EF53DA63E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417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7780D-778D-437A-8ACC-2646085D3FC3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8598B-ECF9-4A69-9DF5-EF53DA63E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856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7780D-778D-437A-8ACC-2646085D3FC3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8598B-ECF9-4A69-9DF5-EF53DA63E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442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7780D-778D-437A-8ACC-2646085D3FC3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8598B-ECF9-4A69-9DF5-EF53DA63E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722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7780D-778D-437A-8ACC-2646085D3FC3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8598B-ECF9-4A69-9DF5-EF53DA63E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182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7780D-778D-437A-8ACC-2646085D3FC3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8598B-ECF9-4A69-9DF5-EF53DA63E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893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7780D-778D-437A-8ACC-2646085D3FC3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8598B-ECF9-4A69-9DF5-EF53DA63E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988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7780D-778D-437A-8ACC-2646085D3FC3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8598B-ECF9-4A69-9DF5-EF53DA63E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403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7780D-778D-437A-8ACC-2646085D3FC3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8598B-ECF9-4A69-9DF5-EF53DA63E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612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7780D-778D-437A-8ACC-2646085D3FC3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8598B-ECF9-4A69-9DF5-EF53DA63E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246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7780D-778D-437A-8ACC-2646085D3FC3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8598B-ECF9-4A69-9DF5-EF53DA63E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279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57780D-778D-437A-8ACC-2646085D3FC3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38598B-ECF9-4A69-9DF5-EF53DA63E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183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920976" y="999242"/>
            <a:ext cx="3271024" cy="13255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Job failed because of compile errors. [SCREENSHOT01]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892097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9144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8917757" cy="6855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3127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163" y="2684120"/>
            <a:ext cx="3535837" cy="1325563"/>
          </a:xfrm>
        </p:spPr>
        <p:txBody>
          <a:bodyPr>
            <a:noAutofit/>
          </a:bodyPr>
          <a:lstStyle/>
          <a:p>
            <a:r>
              <a:rPr lang="en-US" sz="3600" dirty="0" smtClean="0"/>
              <a:t>Provide a screenshot showing the evidence of deployed and functioning front-end application in </a:t>
            </a:r>
            <a:r>
              <a:rPr lang="en-US" sz="3600" dirty="0" err="1" smtClean="0"/>
              <a:t>CloudFront</a:t>
            </a:r>
            <a:r>
              <a:rPr lang="en-US" sz="3600" dirty="0" smtClean="0"/>
              <a:t> (aka, your production front-end). [URL03_SCREENSHOT]</a:t>
            </a:r>
            <a:endParaRPr lang="en-US" sz="36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8738647" cy="6717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2367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3214" y="1534048"/>
            <a:ext cx="2696852" cy="13255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Only deploy on pushed to master branch. [SCREENSHOT10]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89209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6094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35272" y="2608704"/>
            <a:ext cx="3356728" cy="13255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Provide a screenshot of a graph of your EC2 instance including available memory, available disk space, and CPU usage. [SCREENSHOT11]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89209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8836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89209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3492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20975" y="1882841"/>
            <a:ext cx="3073924" cy="13255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Provide a screenshot of your Prometheus server showing UP state [URL05_SCREENSHOT]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89209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1060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9387" y="1995797"/>
            <a:ext cx="4736184" cy="13255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Provide a screenshot of an alert that was sent by Prometheus. [SCREENSHOT12]</a:t>
            </a:r>
            <a:endParaRPr lang="en-US" dirty="0"/>
          </a:p>
        </p:txBody>
      </p:sp>
      <p:pic>
        <p:nvPicPr>
          <p:cNvPr id="1026" name="Picture 2" descr="https://raw.githubusercontent.com/khalil-Elf441/Give-Your-Application-Auto-Deploy-Superpowers/master/instructions/screenshots/SCREENSHOT12.png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53"/>
          <a:stretch/>
        </p:blipFill>
        <p:spPr bwMode="auto">
          <a:xfrm>
            <a:off x="241502" y="1571101"/>
            <a:ext cx="6957885" cy="3500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9026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39519" y="1015574"/>
            <a:ext cx="3036217" cy="13255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Job failed because of unit tests. [SCREENSHOT02]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89209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821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20975" y="1034428"/>
            <a:ext cx="3271025" cy="13255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Job that failed because of vulnerable packages. [SCREENSHOT03]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89209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942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20975" y="811965"/>
            <a:ext cx="3139911" cy="13255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An alert from one of your failed builds. [SCREENSHOT04]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89209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971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14935" y="959014"/>
            <a:ext cx="3077065" cy="13255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Appropriate job failure for infrastructure creation. [SCREENSHOT05]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547" y="-3801"/>
            <a:ext cx="8946037" cy="6877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53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96460" y="817611"/>
            <a:ext cx="3595540" cy="13255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Appropriate job failure for the smoke test job. [SCREENSHOT06]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27" y="37707"/>
            <a:ext cx="8620544" cy="6627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56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90728" y="1025001"/>
            <a:ext cx="3501272" cy="13255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Successful rollback after a failed smoke test. [SCREENSHOT07]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-1"/>
            <a:ext cx="8804481" cy="6768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017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94423" y="619649"/>
            <a:ext cx="3397577" cy="13255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Successful promotion job. [SCREENSHOT08]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89209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910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6418" y="987293"/>
            <a:ext cx="3375582" cy="13255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Successful cleanup job. [SCREENSHOT09]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-1"/>
            <a:ext cx="8767694" cy="6740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977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734</TotalTime>
  <Words>178</Words>
  <Application>Microsoft Office PowerPoint</Application>
  <PresentationFormat>Widescreen</PresentationFormat>
  <Paragraphs>14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Job failed because of compile errors. [SCREENSHOT01]</vt:lpstr>
      <vt:lpstr>Job failed because of unit tests. [SCREENSHOT02]</vt:lpstr>
      <vt:lpstr>Job that failed because of vulnerable packages. [SCREENSHOT03]</vt:lpstr>
      <vt:lpstr>An alert from one of your failed builds. [SCREENSHOT04]</vt:lpstr>
      <vt:lpstr>Appropriate job failure for infrastructure creation. [SCREENSHOT05]</vt:lpstr>
      <vt:lpstr>Appropriate job failure for the smoke test job. [SCREENSHOT06]</vt:lpstr>
      <vt:lpstr>Successful rollback after a failed smoke test. [SCREENSHOT07]</vt:lpstr>
      <vt:lpstr>Successful promotion job. [SCREENSHOT08]</vt:lpstr>
      <vt:lpstr>Successful cleanup job. [SCREENSHOT09]</vt:lpstr>
      <vt:lpstr>PowerPoint Presentation</vt:lpstr>
      <vt:lpstr>Provide a screenshot showing the evidence of deployed and functioning front-end application in CloudFront (aka, your production front-end). [URL03_SCREENSHOT]</vt:lpstr>
      <vt:lpstr>Only deploy on pushed to master branch. [SCREENSHOT10]</vt:lpstr>
      <vt:lpstr>Provide a screenshot of a graph of your EC2 instance including available memory, available disk space, and CPU usage. [SCREENSHOT11]</vt:lpstr>
      <vt:lpstr>PowerPoint Presentation</vt:lpstr>
      <vt:lpstr>Provide a screenshot of your Prometheus server showing UP state [URL05_SCREENSHOT]</vt:lpstr>
      <vt:lpstr>Provide a screenshot of an alert that was sent by Prometheus. [SCREENSHOT12]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Job failed because of compile errors. [SCREENSHOT01]</dc:title>
  <dc:creator>Mukul Kumar</dc:creator>
  <cp:lastModifiedBy>Mukul Kumar</cp:lastModifiedBy>
  <cp:revision>48</cp:revision>
  <dcterms:created xsi:type="dcterms:W3CDTF">2023-08-27T10:41:13Z</dcterms:created>
  <dcterms:modified xsi:type="dcterms:W3CDTF">2023-08-27T23:00:16Z</dcterms:modified>
</cp:coreProperties>
</file>