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8DAC-C305-40B6-9FC5-CD61AFC1E02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01F1-F5CE-4E48-A911-4AC6F0B6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4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8DAC-C305-40B6-9FC5-CD61AFC1E02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01F1-F5CE-4E48-A911-4AC6F0B6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8DAC-C305-40B6-9FC5-CD61AFC1E02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01F1-F5CE-4E48-A911-4AC6F0B6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8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8DAC-C305-40B6-9FC5-CD61AFC1E02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01F1-F5CE-4E48-A911-4AC6F0B6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0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8DAC-C305-40B6-9FC5-CD61AFC1E02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01F1-F5CE-4E48-A911-4AC6F0B6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8DAC-C305-40B6-9FC5-CD61AFC1E02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01F1-F5CE-4E48-A911-4AC6F0B6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8DAC-C305-40B6-9FC5-CD61AFC1E02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01F1-F5CE-4E48-A911-4AC6F0B6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8DAC-C305-40B6-9FC5-CD61AFC1E02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01F1-F5CE-4E48-A911-4AC6F0B6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1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8DAC-C305-40B6-9FC5-CD61AFC1E02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01F1-F5CE-4E48-A911-4AC6F0B6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4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8DAC-C305-40B6-9FC5-CD61AFC1E02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01F1-F5CE-4E48-A911-4AC6F0B6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8DAC-C305-40B6-9FC5-CD61AFC1E02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01F1-F5CE-4E48-A911-4AC6F0B6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8DAC-C305-40B6-9FC5-CD61AFC1E02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01F1-F5CE-4E48-A911-4AC6F0B6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1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976" y="0"/>
            <a:ext cx="12275975" cy="69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1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4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41" y="0"/>
            <a:ext cx="12204441" cy="686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4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7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Kumar</dc:creator>
  <cp:lastModifiedBy>Mukul Kumar</cp:lastModifiedBy>
  <cp:revision>5</cp:revision>
  <dcterms:created xsi:type="dcterms:W3CDTF">2023-08-01T19:53:14Z</dcterms:created>
  <dcterms:modified xsi:type="dcterms:W3CDTF">2023-08-01T19:58:28Z</dcterms:modified>
</cp:coreProperties>
</file>