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60" r:id="rId4"/>
    <p:sldId id="257" r:id="rId5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2" autoAdjust="0"/>
    <p:restoredTop sz="94686" autoAdjust="0"/>
  </p:normalViewPr>
  <p:slideViewPr>
    <p:cSldViewPr>
      <p:cViewPr varScale="1">
        <p:scale>
          <a:sx n="84" d="100"/>
          <a:sy n="84" d="100"/>
        </p:scale>
        <p:origin x="-1373" y="-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лавие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22" name="Подзаглавие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bg-BG" smtClean="0"/>
              <a:t>Щракнете, за да редактирате стила на подзаглавията в образеца</a:t>
            </a:r>
            <a:endParaRPr kumimoji="0" lang="en-US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B35730-BCF4-4396-B8B9-CDCD4DB8B04E}" type="datetimeFigureOut">
              <a:rPr lang="bg-BG" smtClean="0"/>
              <a:pPr/>
              <a:t>12.2.2019 г.</a:t>
            </a:fld>
            <a:endParaRPr lang="bg-BG"/>
          </a:p>
        </p:txBody>
      </p:sp>
      <p:sp>
        <p:nvSpPr>
          <p:cNvPr id="20" name="Контейнер за долния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10" name="Контейнер за номер на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B35730-BCF4-4396-B8B9-CDCD4DB8B04E}" type="datetimeFigureOut">
              <a:rPr lang="bg-BG" smtClean="0"/>
              <a:pPr/>
              <a:t>12.2.2019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B35730-BCF4-4396-B8B9-CDCD4DB8B04E}" type="datetimeFigureOut">
              <a:rPr lang="bg-BG" smtClean="0"/>
              <a:pPr/>
              <a:t>12.2.2019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B35730-BCF4-4396-B8B9-CDCD4DB8B04E}" type="datetimeFigureOut">
              <a:rPr lang="bg-BG" smtClean="0"/>
              <a:pPr/>
              <a:t>12.2.2019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авоъгъл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B35730-BCF4-4396-B8B9-CDCD4DB8B04E}" type="datetimeFigureOut">
              <a:rPr lang="bg-BG" smtClean="0"/>
              <a:pPr/>
              <a:t>12.2.2019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10" name="Правоъгъл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B35730-BCF4-4396-B8B9-CDCD4DB8B04E}" type="datetimeFigureOut">
              <a:rPr lang="bg-BG" smtClean="0"/>
              <a:pPr/>
              <a:t>12.2.2019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5" name="Контейнер за съдържани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B35730-BCF4-4396-B8B9-CDCD4DB8B04E}" type="datetimeFigureOut">
              <a:rPr lang="bg-BG" smtClean="0"/>
              <a:pPr/>
              <a:t>12.2.2019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B35730-BCF4-4396-B8B9-CDCD4DB8B04E}" type="datetimeFigureOut">
              <a:rPr lang="bg-BG" smtClean="0"/>
              <a:pPr/>
              <a:t>12.2.2019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авоъгъл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B35730-BCF4-4396-B8B9-CDCD4DB8B04E}" type="datetimeFigureOut">
              <a:rPr lang="bg-BG" smtClean="0"/>
              <a:pPr/>
              <a:t>12.2.2019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6" name="Правоъгъл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B35730-BCF4-4396-B8B9-CDCD4DB8B04E}" type="datetimeFigureOut">
              <a:rPr lang="bg-BG" smtClean="0"/>
              <a:pPr/>
              <a:t>12.2.2019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B35730-BCF4-4396-B8B9-CDCD4DB8B04E}" type="datetimeFigureOut">
              <a:rPr lang="bg-BG" smtClean="0"/>
              <a:pPr/>
              <a:t>12.2.2019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8" name="Правоъгъл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bg-BG" smtClean="0"/>
              <a:t>Щракнете върху иконата, за да добавите картина</a:t>
            </a:r>
            <a:endParaRPr kumimoji="0" lang="en-US" dirty="0"/>
          </a:p>
        </p:txBody>
      </p:sp>
      <p:sp>
        <p:nvSpPr>
          <p:cNvPr id="9" name="Блоксхема: проце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схема: проце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егмент от кръ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ъстен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авоъгъл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Контейнер за заглавие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kumimoji="0" lang="bg-BG" smtClean="0"/>
              <a:t>Второ ниво</a:t>
            </a:r>
          </a:p>
          <a:p>
            <a:pPr lvl="2" eaLnBrk="1" latinLnBrk="0" hangingPunct="1"/>
            <a:r>
              <a:rPr kumimoji="0" lang="bg-BG" smtClean="0"/>
              <a:t>Трето ниво</a:t>
            </a:r>
          </a:p>
          <a:p>
            <a:pPr lvl="3" eaLnBrk="1" latinLnBrk="0" hangingPunct="1"/>
            <a:r>
              <a:rPr kumimoji="0" lang="bg-BG" smtClean="0"/>
              <a:t>Четвърто ниво</a:t>
            </a:r>
          </a:p>
          <a:p>
            <a:pPr lvl="4" eaLnBrk="1" latinLnBrk="0" hangingPunct="1"/>
            <a:r>
              <a:rPr kumimoji="0" lang="bg-BG" smtClean="0"/>
              <a:t>Пето ниво</a:t>
            </a:r>
            <a:endParaRPr kumimoji="0" lang="en-US"/>
          </a:p>
        </p:txBody>
      </p:sp>
      <p:sp>
        <p:nvSpPr>
          <p:cNvPr id="24" name="Контейнер за 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2B35730-BCF4-4396-B8B9-CDCD4DB8B04E}" type="datetimeFigureOut">
              <a:rPr lang="bg-BG" smtClean="0"/>
              <a:pPr/>
              <a:t>12.2.2019 г.</a:t>
            </a:fld>
            <a:endParaRPr lang="bg-BG"/>
          </a:p>
        </p:txBody>
      </p:sp>
      <p:sp>
        <p:nvSpPr>
          <p:cNvPr id="10" name="Контейнер за долния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bg-BG"/>
          </a:p>
        </p:txBody>
      </p:sp>
      <p:sp>
        <p:nvSpPr>
          <p:cNvPr id="22" name="Контейнер за номер на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15" name="Правоъгъл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авоъгълник 3"/>
          <p:cNvSpPr/>
          <p:nvPr/>
        </p:nvSpPr>
        <p:spPr>
          <a:xfrm>
            <a:off x="1907704" y="836712"/>
            <a:ext cx="65037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4500" cmpd="dbl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  <a:miter lim="800000"/>
                </a:ln>
                <a:solidFill>
                  <a:schemeClr val="bg2">
                    <a:lumMod val="90000"/>
                  </a:schemeClr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Books in the Spring</a:t>
            </a:r>
            <a:endParaRPr lang="bg-BG" sz="5400" b="1" cap="none" spc="0" dirty="0">
              <a:ln w="24500" cmpd="dbl">
                <a:solidFill>
                  <a:schemeClr val="accent1">
                    <a:lumMod val="20000"/>
                    <a:lumOff val="80000"/>
                  </a:schemeClr>
                </a:solidFill>
                <a:prstDash val="solid"/>
                <a:miter lim="800000"/>
              </a:ln>
              <a:solidFill>
                <a:schemeClr val="bg2">
                  <a:lumMod val="90000"/>
                </a:schemeClr>
              </a:soli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sp>
        <p:nvSpPr>
          <p:cNvPr id="5" name="Текстово поле 4"/>
          <p:cNvSpPr txBox="1"/>
          <p:nvPr/>
        </p:nvSpPr>
        <p:spPr>
          <a:xfrm>
            <a:off x="899592" y="2132856"/>
            <a:ext cx="84038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Monotype Corsiva" pitchFamily="66" charset="0"/>
              </a:rPr>
              <a:t>Курсов проект по</a:t>
            </a:r>
            <a:endParaRPr lang="en-US" sz="2400" dirty="0" smtClean="0">
              <a:solidFill>
                <a:schemeClr val="accent1">
                  <a:lumMod val="40000"/>
                  <a:lumOff val="60000"/>
                </a:schemeClr>
              </a:solidFill>
              <a:latin typeface="Monotype Corsiva" pitchFamily="66" charset="0"/>
            </a:endParaRPr>
          </a:p>
          <a:p>
            <a:pPr algn="ctr"/>
            <a:r>
              <a:rPr lang="ru-RU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Monotype Corsiva" pitchFamily="66" charset="0"/>
              </a:rPr>
              <a:t>Разработка на </a:t>
            </a:r>
            <a:r>
              <a:rPr lang="ru-RU" sz="24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Monotype Corsiva" pitchFamily="66" charset="0"/>
              </a:rPr>
              <a:t>уеб</a:t>
            </a:r>
            <a:r>
              <a:rPr lang="ru-RU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Monotype Corsiva" pitchFamily="66" charset="0"/>
              </a:rPr>
              <a:t> приложения и услуги </a:t>
            </a:r>
            <a:r>
              <a:rPr lang="ru-RU" sz="24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Monotype Corsiva" pitchFamily="66" charset="0"/>
              </a:rPr>
              <a:t>със</a:t>
            </a:r>
            <a:r>
              <a:rPr 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Monotype Corsiva" pitchFamily="66" charset="0"/>
              </a:rPr>
              <a:t> </a:t>
            </a:r>
            <a:r>
              <a:rPr lang="ru-RU" sz="24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Monotype Corsiva" pitchFamily="66" charset="0"/>
              </a:rPr>
              <a:t>Sprin</a:t>
            </a:r>
            <a:r>
              <a:rPr 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Monotype Corsiva" pitchFamily="66" charset="0"/>
              </a:rPr>
              <a:t>g</a:t>
            </a:r>
            <a:r>
              <a:rPr lang="ru-RU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Monotype Corsiva" pitchFamily="66" charset="0"/>
              </a:rPr>
              <a:t> </a:t>
            </a:r>
            <a:r>
              <a:rPr lang="ru-RU" sz="24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Monotype Corsiva" pitchFamily="66" charset="0"/>
              </a:rPr>
              <a:t>Framework</a:t>
            </a:r>
            <a:r>
              <a:rPr lang="ru-RU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Monotype Corsiva" pitchFamily="66" charset="0"/>
              </a:rPr>
              <a:t> v5</a:t>
            </a:r>
          </a:p>
          <a:p>
            <a:pPr algn="ctr"/>
            <a:endParaRPr lang="bg-BG" sz="2400" dirty="0">
              <a:solidFill>
                <a:schemeClr val="accent1">
                  <a:lumMod val="40000"/>
                  <a:lumOff val="60000"/>
                </a:schemeClr>
              </a:solidFill>
              <a:latin typeface="Monotype Corsiva" pitchFamily="66" charset="0"/>
            </a:endParaRPr>
          </a:p>
        </p:txBody>
      </p:sp>
      <p:pic>
        <p:nvPicPr>
          <p:cNvPr id="1027" name="Picture 3" descr="C:\Users\User\Desktop\book-png-open-book-png-image-218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3861048"/>
            <a:ext cx="5328592" cy="251384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 поле 3"/>
          <p:cNvSpPr txBox="1"/>
          <p:nvPr/>
        </p:nvSpPr>
        <p:spPr>
          <a:xfrm>
            <a:off x="899592" y="188640"/>
            <a:ext cx="84038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Monotype Corsiva" pitchFamily="66" charset="0"/>
              </a:rPr>
              <a:t>Developers</a:t>
            </a:r>
            <a:endParaRPr lang="bg-BG" sz="4800" dirty="0">
              <a:solidFill>
                <a:schemeClr val="accent1">
                  <a:lumMod val="40000"/>
                  <a:lumOff val="60000"/>
                </a:schemeClr>
              </a:solidFill>
              <a:latin typeface="Monotype Corsiva" pitchFamily="66" charset="0"/>
            </a:endParaRPr>
          </a:p>
        </p:txBody>
      </p:sp>
      <p:sp>
        <p:nvSpPr>
          <p:cNvPr id="5" name="Текстово поле 4"/>
          <p:cNvSpPr txBox="1"/>
          <p:nvPr/>
        </p:nvSpPr>
        <p:spPr>
          <a:xfrm>
            <a:off x="1259632" y="1988840"/>
            <a:ext cx="68407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bg-BG" sz="4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Monotype Corsiva" pitchFamily="66" charset="0"/>
              </a:rPr>
              <a:t>Димитър Найденов</a:t>
            </a:r>
          </a:p>
          <a:p>
            <a:endParaRPr lang="bg-BG" sz="4800" dirty="0" smtClean="0">
              <a:solidFill>
                <a:schemeClr val="accent1">
                  <a:lumMod val="40000"/>
                  <a:lumOff val="60000"/>
                </a:schemeClr>
              </a:solidFill>
              <a:latin typeface="Monotype Corsiva" pitchFamily="66" charset="0"/>
            </a:endParaRPr>
          </a:p>
          <a:p>
            <a:pPr>
              <a:buFont typeface="Wingdings" pitchFamily="2" charset="2"/>
              <a:buChar char="ü"/>
            </a:pPr>
            <a:r>
              <a:rPr lang="bg-BG" sz="4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Monotype Corsiva" pitchFamily="66" charset="0"/>
              </a:rPr>
              <a:t>Диляна Гинева</a:t>
            </a:r>
          </a:p>
          <a:p>
            <a:endParaRPr lang="bg-BG" sz="4800" dirty="0" smtClean="0">
              <a:solidFill>
                <a:schemeClr val="accent1">
                  <a:lumMod val="40000"/>
                  <a:lumOff val="60000"/>
                </a:schemeClr>
              </a:solidFill>
              <a:latin typeface="Monotype Corsiva" pitchFamily="66" charset="0"/>
            </a:endParaRPr>
          </a:p>
          <a:p>
            <a:pPr>
              <a:buFont typeface="Wingdings" pitchFamily="2" charset="2"/>
              <a:buChar char="ü"/>
            </a:pPr>
            <a:r>
              <a:rPr lang="bg-BG" sz="4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Monotype Corsiva" pitchFamily="66" charset="0"/>
              </a:rPr>
              <a:t>Деница Събева</a:t>
            </a:r>
            <a:endParaRPr lang="bg-BG" sz="4800" dirty="0">
              <a:solidFill>
                <a:schemeClr val="accent1">
                  <a:lumMod val="40000"/>
                  <a:lumOff val="60000"/>
                </a:schemeClr>
              </a:solidFill>
              <a:latin typeface="Monotype Corsiva" pitchFamily="66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о поле 4"/>
          <p:cNvSpPr txBox="1"/>
          <p:nvPr/>
        </p:nvSpPr>
        <p:spPr>
          <a:xfrm>
            <a:off x="899592" y="188640"/>
            <a:ext cx="84038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Monotype Corsiva" pitchFamily="66" charset="0"/>
              </a:rPr>
              <a:t>Idea</a:t>
            </a:r>
            <a:endParaRPr lang="bg-BG" sz="4800" dirty="0">
              <a:solidFill>
                <a:schemeClr val="accent1">
                  <a:lumMod val="40000"/>
                  <a:lumOff val="60000"/>
                </a:schemeClr>
              </a:solidFill>
              <a:latin typeface="Monotype Corsiva" pitchFamily="66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484784"/>
            <a:ext cx="7812360" cy="4013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авоъгълник 3"/>
          <p:cNvSpPr/>
          <p:nvPr/>
        </p:nvSpPr>
        <p:spPr>
          <a:xfrm>
            <a:off x="2627784" y="2492896"/>
            <a:ext cx="482453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4500" cmpd="dbl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  <a:miter lim="800000"/>
                </a:ln>
                <a:solidFill>
                  <a:schemeClr val="bg2">
                    <a:lumMod val="90000"/>
                  </a:schemeClr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DEMO</a:t>
            </a:r>
            <a:endParaRPr lang="bg-BG" sz="5400" b="1" cap="none" spc="0" dirty="0">
              <a:ln w="24500" cmpd="dbl">
                <a:solidFill>
                  <a:schemeClr val="accent1">
                    <a:lumMod val="20000"/>
                    <a:lumOff val="80000"/>
                  </a:schemeClr>
                </a:solidFill>
                <a:prstDash val="solid"/>
                <a:miter lim="800000"/>
              </a:ln>
              <a:solidFill>
                <a:schemeClr val="bg2">
                  <a:lumMod val="90000"/>
                </a:schemeClr>
              </a:soli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ънцестоене">
  <a:themeElements>
    <a:clrScheme name="Слънцестоен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лънцестоен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Слънцестоен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17</TotalTime>
  <Words>27</Words>
  <Application>Microsoft Office PowerPoint</Application>
  <PresentationFormat>Презентация на цял екран (4:3)</PresentationFormat>
  <Paragraphs>11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</vt:i4>
      </vt:variant>
    </vt:vector>
  </HeadingPairs>
  <TitlesOfParts>
    <vt:vector size="5" baseType="lpstr">
      <vt:lpstr>Слънцестоене</vt:lpstr>
      <vt:lpstr>Слайд 1</vt:lpstr>
      <vt:lpstr>Слайд 2</vt:lpstr>
      <vt:lpstr>Слайд 3</vt:lpstr>
      <vt:lpstr>Слайд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User</cp:lastModifiedBy>
  <cp:revision>5</cp:revision>
  <dcterms:created xsi:type="dcterms:W3CDTF">2019-02-11T22:35:26Z</dcterms:created>
  <dcterms:modified xsi:type="dcterms:W3CDTF">2019-02-12T05:05:11Z</dcterms:modified>
</cp:coreProperties>
</file>