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57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86" autoAdjust="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лавие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22" name="Подзаглавие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20" name="Контейнер за долния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10" name="Контейнер за номер на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Правоъгъл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Правоъгъл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Правоъгъл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9" name="Блоксхема: проце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схема: проце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егмент от кръ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ъстен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Контейнер за заглавие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24" name="Контейнер за 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2B35730-BCF4-4396-B8B9-CDCD4DB8B04E}" type="datetimeFigureOut">
              <a:rPr lang="bg-BG" smtClean="0"/>
              <a:pPr/>
              <a:t>12.2.2019 г.</a:t>
            </a:fld>
            <a:endParaRPr lang="bg-BG"/>
          </a:p>
        </p:txBody>
      </p:sp>
      <p:sp>
        <p:nvSpPr>
          <p:cNvPr id="10" name="Контейнер за долния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bg-BG"/>
          </a:p>
        </p:txBody>
      </p:sp>
      <p:sp>
        <p:nvSpPr>
          <p:cNvPr id="22" name="Контейнер за номер на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5" name="Правоъгъл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1907704" y="836712"/>
            <a:ext cx="6503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90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Books in the Spring</a:t>
            </a:r>
            <a:endParaRPr lang="bg-BG" sz="5400" b="1" cap="none" spc="0" dirty="0">
              <a:ln w="24500" cmpd="dbl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solidFill>
                <a:schemeClr val="bg2">
                  <a:lumMod val="90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899592" y="2132856"/>
            <a:ext cx="840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Курсов проект по</a:t>
            </a:r>
            <a:endParaRPr lang="en-US" sz="2400" dirty="0" smtClean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  <a:p>
            <a:pPr algn="ctr"/>
            <a:r>
              <a:rPr lang="ru-RU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Разработка </a:t>
            </a:r>
            <a:r>
              <a:rPr lang="ru-RU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на </a:t>
            </a:r>
            <a:r>
              <a:rPr lang="ru-RU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уеб</a:t>
            </a:r>
            <a:r>
              <a:rPr lang="ru-RU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 приложения и услуги </a:t>
            </a:r>
            <a:r>
              <a:rPr lang="ru-RU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със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 </a:t>
            </a:r>
            <a:r>
              <a:rPr lang="ru-RU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Sprin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g</a:t>
            </a:r>
            <a:r>
              <a:rPr lang="ru-RU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 </a:t>
            </a:r>
            <a:r>
              <a:rPr lang="ru-RU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Framework</a:t>
            </a:r>
            <a:r>
              <a:rPr lang="ru-RU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 v5</a:t>
            </a:r>
          </a:p>
          <a:p>
            <a:pPr algn="ctr"/>
            <a:endParaRPr lang="bg-BG" sz="2400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</p:txBody>
      </p:sp>
      <p:pic>
        <p:nvPicPr>
          <p:cNvPr id="1027" name="Picture 3" descr="C:\Users\User\Desktop\book-png-open-book-png-image-21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861048"/>
            <a:ext cx="5328592" cy="25138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899592" y="188640"/>
            <a:ext cx="840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Developers</a:t>
            </a:r>
            <a:endParaRPr lang="bg-BG" sz="4800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1259632" y="1988840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bg-BG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Димитър Найденов</a:t>
            </a:r>
          </a:p>
          <a:p>
            <a:endParaRPr lang="bg-BG" sz="4800" dirty="0" smtClean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bg-BG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Диляна Гинева</a:t>
            </a:r>
          </a:p>
          <a:p>
            <a:endParaRPr lang="bg-BG" sz="4800" dirty="0" smtClean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bg-BG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Деница Събева</a:t>
            </a:r>
            <a:endParaRPr lang="bg-BG" sz="4800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Screenshot 1</a:t>
            </a:r>
            <a:endParaRPr lang="bg-BG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Screenshot 2 (maybe)</a:t>
            </a:r>
            <a:endParaRPr lang="bg-BG" dirty="0" smtClean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899592" y="188640"/>
            <a:ext cx="8403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itchFamily="66" charset="0"/>
              </a:rPr>
              <a:t>Idea</a:t>
            </a:r>
            <a:endParaRPr lang="bg-BG" sz="4800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627784" y="2492896"/>
            <a:ext cx="48245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90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DEMO</a:t>
            </a:r>
            <a:endParaRPr lang="bg-BG" sz="5400" b="1" cap="none" spc="0" dirty="0">
              <a:ln w="24500" cmpd="dbl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solidFill>
                <a:schemeClr val="bg2">
                  <a:lumMod val="90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ънцестоене">
  <a:themeElements>
    <a:clrScheme name="Слънцестоен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лънцестоен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лънцестоен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</TotalTime>
  <Words>34</Words>
  <Application>Microsoft Office PowerPoint</Application>
  <PresentationFormat>Презентация на цял екран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Слънцестоене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</cp:revision>
  <dcterms:created xsi:type="dcterms:W3CDTF">2019-02-11T22:35:26Z</dcterms:created>
  <dcterms:modified xsi:type="dcterms:W3CDTF">2019-02-11T23:02:09Z</dcterms:modified>
</cp:coreProperties>
</file>