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258D6-8A9F-BFE9-56E1-033C8C4B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7D88-432C-7571-B9A8-468C7061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527CA-0612-4A20-DF43-753D0D6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B1F18-FED5-A3E1-3965-7D3F6DB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37472-504F-4D74-0C78-71C59694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FCE93-FBE1-0BFE-00F4-BE8EFDED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9BBA-CF28-4DE0-29A2-3ECC95A3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FE808F-7F32-7CE7-240E-76261B46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75253-F5D6-0D12-1415-9CF6F05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A8C1F-E802-3BE1-F3AD-B2FAC6C9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5C8BDA-C9F2-B65E-CF17-4D170D1C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A382B4-F6AD-E439-CA7B-F5CFE200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7AFAB-0C78-6091-6B22-12B1FD5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98CA16-914D-B084-C12A-19E3090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CC722-1549-0FA6-F3DD-D427640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2A881-D1DD-E29C-6617-7E4687F0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9DDD6-F3C7-7B69-D7C9-7BB78E0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77064-5A25-D461-DE70-685F0A7D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152AC-7A5A-D7EA-CFD3-BAB30DA7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911F4-FFA6-9F7E-4FB5-5BC29B77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8C2C5-8E63-6B43-FD7E-4A8EEBC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E0E74-4CEC-14DD-A54E-82F95C50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2845B6-EA2A-0F67-434B-5EC42D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90260-04BC-6826-45E9-9B69EBF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DC123-315D-42E2-F712-A8813D5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3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4363-9A99-F472-6ED7-A0BD225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05500-8B7F-7900-0F61-6FC4FEDB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4D1EB0-6BFC-EF9C-1740-3ED39BA0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CE807-2AE6-0E5B-8B37-D48C9544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A8C22-9A91-DD3E-5710-160B88BC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48154-2099-F7B8-6D5D-39B0962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7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7A6E5-7768-8DD1-926E-E567DB17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23FCDB-7DB3-F688-4FA9-F813BEF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129EB-732D-A848-A01B-1D2A0354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DB74DA-9E70-EBBE-AC48-C570CD2B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34167C-CDD0-23D4-80F3-9D13A9FF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B0BBA0-499E-7264-F5B0-6100DF1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5BB841-A2C7-5423-8BCB-22EDCC3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F6953B-5242-D48B-C302-B4C04EF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68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29E7D-1E91-1FBF-66E7-9B58BE4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48E1D0-78A9-0452-4134-54B67FB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94B43-EBED-CFD5-E4ED-E31F6A4B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778A44-DEB1-3B67-F6BE-ACA1E73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8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B3723-CA84-DB6A-A425-C9EAF86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517C89-99FE-EA75-4741-09A84A15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A7D4B2-1AFD-C8A3-4804-A3C0CF4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4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162A4-70F8-2AB0-F24C-F880475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98A90-F75E-3822-BE4B-688E7140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A37BD-1F27-DA80-4F79-D76D3180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2E699-ACB7-0B7C-5482-1373A84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4FA59-FE71-FD58-25F3-0FC1F750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1D80C-3523-4C38-A409-5583479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51BE9-88D9-CDC1-0706-E49D39D9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B57FA9-ADE3-E842-B4D5-39B74A5B4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557FA0-1A6D-F718-6749-D6B47FDE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9BF07E-D384-F13F-654A-80B9B7C6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24E8AC-F55D-D359-550B-465BB54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C73674-3E31-B61D-244D-CE3934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BF4-829C-8ADC-CDF6-52CD1CD3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BC8CFA-6D4E-445A-7858-3A82265A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D60EB-F257-2548-134E-1A2A9EA5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D296A-6E47-FA46-80FC-53850755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4BCE5-473B-63A6-46BF-92222C99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E5136A-35F6-8D8B-34C6-92EF74B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BikeActivity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ABF25F-F89D-6AAF-18AA-FE4A9F65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Balestra Alessandro</a:t>
            </a:r>
            <a:endParaRPr lang="en-GB"/>
          </a:p>
          <a:p>
            <a:pPr algn="l"/>
            <a:r>
              <a:rPr lang="en-GB" dirty="0"/>
              <a:t>Canonero Alberto</a:t>
            </a:r>
            <a:endParaRPr lang="en-GB"/>
          </a:p>
          <a:p>
            <a:pPr algn="l"/>
            <a:r>
              <a:rPr lang="en-GB" dirty="0"/>
              <a:t>Moretto Andrea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0E5947-0615-E931-4AA4-3B16881C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L’idea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B31BA-05A5-C95E-6340-9DB65BCE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 err="1"/>
              <a:t>L’applicazione</a:t>
            </a:r>
            <a:r>
              <a:rPr lang="en-GB" dirty="0"/>
              <a:t>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pensata</a:t>
            </a:r>
            <a:r>
              <a:rPr lang="en-GB" dirty="0"/>
              <a:t> per </a:t>
            </a:r>
            <a:r>
              <a:rPr lang="it-IT" dirty="0"/>
              <a:t>l’attività</a:t>
            </a:r>
            <a:r>
              <a:rPr lang="en-GB" dirty="0"/>
              <a:t> </a:t>
            </a:r>
            <a:r>
              <a:rPr lang="en-GB" dirty="0" err="1"/>
              <a:t>motociclistica</a:t>
            </a:r>
            <a:r>
              <a:rPr lang="en-GB" dirty="0"/>
              <a:t> e per </a:t>
            </a:r>
            <a:r>
              <a:rPr lang="en-GB" dirty="0" err="1"/>
              <a:t>controllare</a:t>
            </a:r>
            <a:r>
              <a:rPr lang="en-GB" dirty="0"/>
              <a:t> le </a:t>
            </a:r>
            <a:r>
              <a:rPr lang="en-GB" dirty="0" err="1"/>
              <a:t>proprie</a:t>
            </a:r>
            <a:r>
              <a:rPr lang="en-GB" dirty="0"/>
              <a:t> </a:t>
            </a:r>
            <a:r>
              <a:rPr lang="en-GB" dirty="0" err="1"/>
              <a:t>statistiche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percorsi</a:t>
            </a:r>
            <a:r>
              <a:rPr lang="en-GB" dirty="0"/>
              <a:t> medio-</a:t>
            </a:r>
            <a:r>
              <a:rPr lang="en-GB" dirty="0" err="1"/>
              <a:t>brevi</a:t>
            </a:r>
            <a:r>
              <a:rPr lang="en-GB" dirty="0"/>
              <a:t>.</a:t>
            </a:r>
          </a:p>
          <a:p>
            <a:r>
              <a:rPr lang="en-GB" dirty="0"/>
              <a:t>Il </a:t>
            </a:r>
            <a:r>
              <a:rPr lang="en-GB" dirty="0" err="1"/>
              <a:t>miglior</a:t>
            </a:r>
            <a:r>
              <a:rPr lang="en-GB" dirty="0"/>
              <a:t> </a:t>
            </a:r>
            <a:r>
              <a:rPr lang="en-GB" dirty="0" err="1"/>
              <a:t>funzionamento</a:t>
            </a:r>
            <a:r>
              <a:rPr lang="en-GB" dirty="0"/>
              <a:t> è </a:t>
            </a:r>
            <a:r>
              <a:rPr lang="en-GB" dirty="0" err="1"/>
              <a:t>ottenibile</a:t>
            </a:r>
            <a:r>
              <a:rPr lang="en-GB" dirty="0"/>
              <a:t> </a:t>
            </a:r>
            <a:r>
              <a:rPr lang="en-GB" dirty="0" err="1"/>
              <a:t>posizionando</a:t>
            </a:r>
            <a:r>
              <a:rPr lang="en-GB" dirty="0"/>
              <a:t> lo </a:t>
            </a:r>
            <a:r>
              <a:rPr lang="en-GB" dirty="0" err="1"/>
              <a:t>smarthphone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un support </a:t>
            </a:r>
            <a:r>
              <a:rPr lang="en-GB" dirty="0" err="1"/>
              <a:t>fisso</a:t>
            </a:r>
            <a:r>
              <a:rPr lang="en-GB" dirty="0"/>
              <a:t> o in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tasca</a:t>
            </a:r>
            <a:r>
              <a:rPr lang="en-GB" dirty="0"/>
              <a:t> in cui </a:t>
            </a:r>
            <a:r>
              <a:rPr lang="en-GB" dirty="0" err="1"/>
              <a:t>esso</a:t>
            </a:r>
            <a:r>
              <a:rPr lang="en-GB" dirty="0"/>
              <a:t> non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soggetto</a:t>
            </a:r>
            <a:r>
              <a:rPr lang="en-GB" dirty="0"/>
              <a:t> a </a:t>
            </a:r>
            <a:r>
              <a:rPr lang="en-GB" dirty="0" err="1"/>
              <a:t>movimenti</a:t>
            </a:r>
            <a:r>
              <a:rPr lang="en-GB" dirty="0"/>
              <a:t> </a:t>
            </a:r>
            <a:r>
              <a:rPr lang="en-GB" dirty="0" err="1"/>
              <a:t>particolari</a:t>
            </a:r>
            <a:r>
              <a:rPr lang="en-GB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84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F8E0E3-531A-7A39-D74B-19BC9A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9D41A-8D34-3152-FA76-62378C31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743699" cy="3683358"/>
          </a:xfrm>
        </p:spPr>
        <p:txBody>
          <a:bodyPr anchor="ctr">
            <a:noAutofit/>
          </a:bodyPr>
          <a:lstStyle/>
          <a:p>
            <a:r>
              <a:rPr lang="it-IT" dirty="0"/>
              <a:t>L’app permette di visualizzare l’angolo di piega della moto, l’accelerazione e la velocità mentre durante la corsa.</a:t>
            </a:r>
          </a:p>
          <a:p>
            <a:r>
              <a:rPr lang="it-IT" dirty="0"/>
              <a:t>È possibile inoltre mettere in pausa l’applicazione senza perdita di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1DD47E-757D-42FB-6AA6-D0922BE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63" y="422485"/>
            <a:ext cx="3031889" cy="62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6D1606-E75B-D5B0-955B-3C6C5FF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B6B58-F60A-E869-4013-5D92BDDC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702340"/>
            <a:ext cx="5807413" cy="4299215"/>
          </a:xfrm>
        </p:spPr>
        <p:txBody>
          <a:bodyPr anchor="ctr">
            <a:normAutofit/>
          </a:bodyPr>
          <a:lstStyle/>
          <a:p>
            <a:r>
              <a:rPr lang="it-IT" dirty="0"/>
              <a:t>Al termine dell’attività è possibile visualizzare statistiche e grafici relativi alla sessione.</a:t>
            </a:r>
          </a:p>
          <a:p>
            <a:r>
              <a:rPr lang="it-IT" dirty="0"/>
              <a:t>È inoltre possibile visualizzare in ogni momento i grafici e le statistiche dell’ultima sessione effettuata.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871B50-9FC2-CD66-8464-6B41283F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2" y="1080230"/>
            <a:ext cx="2254178" cy="50092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3B02C4-0CC3-73A7-0327-3A90DCAA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59" y="1080230"/>
            <a:ext cx="2254178" cy="50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AB842-887F-BED3-F1A7-CE83D9B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A8C3-CD18-116D-8BE6-19336357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it-IT" dirty="0"/>
              <a:t>L’app si appoggia sul sensore accelerometrico e sul giroscopio per il calcolo dell’angolo, combinando i dati attraverso un filtro complementare.</a:t>
            </a:r>
          </a:p>
          <a:p>
            <a:r>
              <a:rPr lang="it-IT" dirty="0"/>
              <a:t>La velocità è calcolata utilizzando la posizione GPS</a:t>
            </a:r>
          </a:p>
          <a:p>
            <a:r>
              <a:rPr lang="it-IT" dirty="0"/>
              <a:t>I dati vengono salvati in un database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2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BikeActivity</vt:lpstr>
      <vt:lpstr>L’idea</vt:lpstr>
      <vt:lpstr>Funzionalità (1)</vt:lpstr>
      <vt:lpstr>Funzionalità (2)</vt:lpstr>
      <vt:lpstr>Funzionamento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BikeActivity</dc:title>
  <dc:creator>Alberto Canonero</dc:creator>
  <cp:lastModifiedBy>Alberto Canonero</cp:lastModifiedBy>
  <cp:revision>6</cp:revision>
  <dcterms:created xsi:type="dcterms:W3CDTF">2022-06-13T10:27:14Z</dcterms:created>
  <dcterms:modified xsi:type="dcterms:W3CDTF">2022-06-20T11:05:58Z</dcterms:modified>
</cp:coreProperties>
</file>