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1AD10-33E2-5C45-AB7C-3E20EC9E5660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65122-0F94-9046-B06D-197F749C68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76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 Come utente, vorrei avere un grafico con l'andamento del titolo</a:t>
            </a:r>
          </a:p>
          <a:p>
            <a:r>
              <a:rPr lang="it-IT" dirty="0"/>
              <a:t>- Come utente, voglio che il programma salvi tutte le informazioni su un file HTML</a:t>
            </a:r>
          </a:p>
          <a:p>
            <a:r>
              <a:rPr lang="it-IT" dirty="0"/>
              <a:t>- Come utente, voglio essere in grado di aprire l'HTML sul mio browser</a:t>
            </a:r>
          </a:p>
          <a:p>
            <a:r>
              <a:rPr lang="it-IT" dirty="0"/>
              <a:t>- Come utente, voglio essere in grado di conoscere il massimo che posso ottenere vendendo azioni</a:t>
            </a:r>
          </a:p>
          <a:p>
            <a:r>
              <a:rPr lang="it-IT" dirty="0"/>
              <a:t>- Come utente, voglio che la pagina si aggiorni automaticamente frequentemente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65122-0F94-9046-B06D-197F749C6851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0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 Trova un'API adatta</a:t>
            </a:r>
          </a:p>
          <a:p>
            <a:r>
              <a:rPr lang="it-IT" dirty="0"/>
              <a:t>- Effettua chiamate REST (HTTP) e stampa la risposta</a:t>
            </a:r>
          </a:p>
          <a:p>
            <a:r>
              <a:rPr lang="it-IT" dirty="0"/>
              <a:t>- Trasformare la risposta delle chiamate in grafici</a:t>
            </a:r>
          </a:p>
          <a:p>
            <a:r>
              <a:rPr lang="it-IT" dirty="0"/>
              <a:t>- Scrivere il file html dal file java</a:t>
            </a:r>
          </a:p>
          <a:p>
            <a:r>
              <a:rPr lang="it-IT" dirty="0"/>
              <a:t>- Aggiornamento in tempo reale della pagina html</a:t>
            </a:r>
          </a:p>
          <a:p>
            <a:r>
              <a:rPr lang="it-IT" dirty="0"/>
              <a:t>- Scrivi la documentazione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65122-0F94-9046-B06D-197F749C6851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72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 Organizzazione del lavoro</a:t>
            </a:r>
          </a:p>
          <a:p>
            <a:r>
              <a:rPr lang="it-IT" dirty="0"/>
              <a:t>- Rischio che il progetto non produca risultati coerenti con     le specifiche del progetto.</a:t>
            </a:r>
          </a:p>
          <a:p>
            <a:r>
              <a:rPr lang="it-IT" dirty="0"/>
              <a:t>- Rischio che le attività richiedano più tempo del previsto</a:t>
            </a:r>
          </a:p>
          <a:p>
            <a:r>
              <a:rPr lang="it-IT" dirty="0"/>
              <a:t>- Rischio di problemi tecnici</a:t>
            </a:r>
          </a:p>
          <a:p>
            <a:r>
              <a:rPr lang="it-IT" dirty="0"/>
              <a:t>- Rischio di non riuscire a programmare in Java </a:t>
            </a:r>
          </a:p>
          <a:p>
            <a:r>
              <a:rPr lang="it-IT" dirty="0"/>
              <a:t>- Il lavoro non è fatto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65122-0F94-9046-B06D-197F749C685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898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Requester.java</a:t>
            </a:r>
            <a:r>
              <a:rPr lang="it-IT" dirty="0"/>
              <a:t>: manda la richiesta all'API e ritorna il file JSON con i dati finanziari </a:t>
            </a:r>
          </a:p>
          <a:p>
            <a:r>
              <a:rPr lang="it-IT" dirty="0" err="1"/>
              <a:t>Parser.java</a:t>
            </a:r>
            <a:r>
              <a:rPr lang="it-IT" dirty="0"/>
              <a:t>: prende il file JSON ottenuto dall'API, lo interpreta, e crea la pagina html</a:t>
            </a:r>
          </a:p>
          <a:p>
            <a:r>
              <a:rPr lang="it-IT" dirty="0" err="1"/>
              <a:t>Main.java</a:t>
            </a:r>
            <a:r>
              <a:rPr lang="it-IT" dirty="0"/>
              <a:t>: la variabile STOCK indica il titolo in borsa da analizzare </a:t>
            </a:r>
          </a:p>
          <a:p>
            <a:r>
              <a:rPr lang="it-IT" dirty="0" err="1"/>
              <a:t>requester</a:t>
            </a:r>
            <a:r>
              <a:rPr lang="it-IT" dirty="0"/>
              <a:t> è un'istanza della classe </a:t>
            </a:r>
            <a:r>
              <a:rPr lang="it-IT" dirty="0" err="1"/>
              <a:t>Requester</a:t>
            </a:r>
            <a:endParaRPr lang="it-IT" dirty="0"/>
          </a:p>
          <a:p>
            <a:r>
              <a:rPr lang="it-IT" dirty="0" err="1"/>
              <a:t>parser</a:t>
            </a:r>
            <a:r>
              <a:rPr lang="it-IT" dirty="0"/>
              <a:t> è un'istanza della classe </a:t>
            </a:r>
            <a:r>
              <a:rPr lang="it-IT" dirty="0" err="1"/>
              <a:t>Parser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65122-0F94-9046-B06D-197F749C6851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31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59F056B-2D81-914B-A133-8DAD0FDC72BB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10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63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40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7311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4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39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684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59F056B-2D81-914B-A133-8DAD0FDC72BB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913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59F056B-2D81-914B-A133-8DAD0FDC72BB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99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653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1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4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06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367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78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72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056B-2D81-914B-A133-8DAD0FDC72BB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69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59F056B-2D81-914B-A133-8DAD0FDC72BB}" type="datetimeFigureOut">
              <a:rPr lang="it-IT" smtClean="0"/>
              <a:t>05/02/22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54A2BE-90E2-F345-BBE1-148ED9E4EB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41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2B272-B940-3B43-884D-32BF497C9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555" y="751352"/>
            <a:ext cx="8825658" cy="2677648"/>
          </a:xfrm>
        </p:spPr>
        <p:txBody>
          <a:bodyPr/>
          <a:lstStyle/>
          <a:p>
            <a:r>
              <a:rPr lang="it-IT" dirty="0"/>
              <a:t>DW T3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3C4E6C-C0E1-8544-8A14-CC301923F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555" y="4343141"/>
            <a:ext cx="6933017" cy="1365998"/>
          </a:xfrm>
        </p:spPr>
        <p:txBody>
          <a:bodyPr>
            <a:noAutofit/>
          </a:bodyPr>
          <a:lstStyle/>
          <a:p>
            <a:r>
              <a:rPr lang="it-IT" sz="1050" dirty="0"/>
              <a:t>Gruppo:</a:t>
            </a:r>
          </a:p>
          <a:p>
            <a:r>
              <a:rPr lang="it-IT" sz="1050" dirty="0"/>
              <a:t>Schiavone Antonio</a:t>
            </a:r>
          </a:p>
          <a:p>
            <a:r>
              <a:rPr lang="it-IT" sz="1050" dirty="0"/>
              <a:t>Silvestre Samuele</a:t>
            </a:r>
          </a:p>
          <a:p>
            <a:r>
              <a:rPr lang="it-IT" sz="1050" dirty="0"/>
              <a:t>Macchi Alberto</a:t>
            </a:r>
          </a:p>
          <a:p>
            <a:r>
              <a:rPr lang="it-IT" sz="1050" dirty="0"/>
              <a:t>Mezzetti Mattia</a:t>
            </a:r>
          </a:p>
          <a:p>
            <a:r>
              <a:rPr lang="it-IT" sz="1050" dirty="0"/>
              <a:t>Lamorgese Angelo</a:t>
            </a:r>
          </a:p>
          <a:p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407738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95ECE-08DA-2243-8F76-FE4FF77E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 STORIES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E11F6E-2713-6C46-A3FB-8906AAA1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user</a:t>
            </a:r>
            <a:r>
              <a:rPr lang="it-IT" dirty="0"/>
              <a:t>, I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 chart with the performance of the stock</a:t>
            </a:r>
          </a:p>
          <a:p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user</a:t>
            </a:r>
            <a:r>
              <a:rPr lang="it-IT" dirty="0"/>
              <a:t>, I </a:t>
            </a:r>
            <a:r>
              <a:rPr lang="it-IT" dirty="0" err="1"/>
              <a:t>want</a:t>
            </a:r>
            <a:r>
              <a:rPr lang="it-IT" dirty="0"/>
              <a:t> the </a:t>
            </a:r>
            <a:r>
              <a:rPr lang="it-IT" dirty="0" err="1"/>
              <a:t>program</a:t>
            </a:r>
            <a:r>
              <a:rPr lang="it-IT" dirty="0"/>
              <a:t> to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info on an HTML file</a:t>
            </a:r>
          </a:p>
          <a:p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user</a:t>
            </a:r>
            <a:r>
              <a:rPr lang="it-IT" dirty="0"/>
              <a:t>, I </a:t>
            </a:r>
            <a:r>
              <a:rPr lang="it-IT" dirty="0" err="1"/>
              <a:t>want</a:t>
            </a:r>
            <a:r>
              <a:rPr lang="it-IT" dirty="0"/>
              <a:t> to be </a:t>
            </a:r>
            <a:r>
              <a:rPr lang="it-IT" dirty="0" err="1"/>
              <a:t>able</a:t>
            </a:r>
            <a:r>
              <a:rPr lang="it-IT" dirty="0"/>
              <a:t> to open the HTML on </a:t>
            </a:r>
            <a:r>
              <a:rPr lang="it-IT" dirty="0" err="1"/>
              <a:t>my</a:t>
            </a:r>
            <a:r>
              <a:rPr lang="it-IT" dirty="0"/>
              <a:t> browser</a:t>
            </a:r>
          </a:p>
          <a:p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user</a:t>
            </a:r>
            <a:r>
              <a:rPr lang="it-IT" dirty="0"/>
              <a:t>, I </a:t>
            </a:r>
            <a:r>
              <a:rPr lang="it-IT" dirty="0" err="1"/>
              <a:t>want</a:t>
            </a:r>
            <a:r>
              <a:rPr lang="it-IT" dirty="0"/>
              <a:t> 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know</a:t>
            </a:r>
            <a:r>
              <a:rPr lang="it-IT" dirty="0"/>
              <a:t> the maximum I can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selling</a:t>
            </a:r>
            <a:r>
              <a:rPr lang="it-IT" dirty="0"/>
              <a:t> </a:t>
            </a:r>
            <a:r>
              <a:rPr lang="it-IT" dirty="0" err="1"/>
              <a:t>stocks</a:t>
            </a:r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user</a:t>
            </a:r>
            <a:r>
              <a:rPr lang="it-IT" dirty="0"/>
              <a:t>, I </a:t>
            </a:r>
            <a:r>
              <a:rPr lang="it-IT" dirty="0" err="1"/>
              <a:t>want</a:t>
            </a:r>
            <a:r>
              <a:rPr lang="it-IT" dirty="0"/>
              <a:t> the page to auto-update </a:t>
            </a:r>
            <a:r>
              <a:rPr lang="it-IT" dirty="0" err="1"/>
              <a:t>itself</a:t>
            </a:r>
            <a:r>
              <a:rPr lang="it-IT" dirty="0"/>
              <a:t> </a:t>
            </a:r>
            <a:r>
              <a:rPr lang="it-IT" dirty="0" err="1"/>
              <a:t>frequently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0929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D426D-2C9A-E640-A2BE-416370FC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ISSUES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F21587-ED68-DD4F-8D42-AB45FC0BC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Find a </a:t>
            </a:r>
            <a:r>
              <a:rPr lang="it-IT" dirty="0" err="1"/>
              <a:t>suitable</a:t>
            </a:r>
            <a:r>
              <a:rPr lang="it-IT" dirty="0"/>
              <a:t> API</a:t>
            </a:r>
          </a:p>
          <a:p>
            <a:r>
              <a:rPr lang="it-IT" dirty="0" err="1"/>
              <a:t>Make</a:t>
            </a:r>
            <a:r>
              <a:rPr lang="it-IT" dirty="0"/>
              <a:t> REST (HTTP) </a:t>
            </a:r>
            <a:r>
              <a:rPr lang="it-IT" dirty="0" err="1"/>
              <a:t>calls</a:t>
            </a:r>
            <a:r>
              <a:rPr lang="it-IT" dirty="0"/>
              <a:t> and </a:t>
            </a:r>
            <a:r>
              <a:rPr lang="it-IT" dirty="0" err="1"/>
              <a:t>print</a:t>
            </a:r>
            <a:r>
              <a:rPr lang="it-IT" dirty="0"/>
              <a:t> the </a:t>
            </a:r>
            <a:r>
              <a:rPr lang="it-IT" dirty="0" err="1"/>
              <a:t>response</a:t>
            </a:r>
            <a:endParaRPr lang="it-IT" dirty="0"/>
          </a:p>
          <a:p>
            <a:r>
              <a:rPr lang="it-IT" dirty="0" err="1"/>
              <a:t>Turning</a:t>
            </a:r>
            <a:r>
              <a:rPr lang="it-IT" dirty="0"/>
              <a:t> the </a:t>
            </a:r>
            <a:r>
              <a:rPr lang="it-IT" dirty="0" err="1"/>
              <a:t>response</a:t>
            </a:r>
            <a:r>
              <a:rPr lang="it-IT" dirty="0"/>
              <a:t> of </a:t>
            </a:r>
            <a:r>
              <a:rPr lang="it-IT" dirty="0" err="1"/>
              <a:t>calls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graphs</a:t>
            </a:r>
            <a:endParaRPr lang="it-IT" dirty="0"/>
          </a:p>
          <a:p>
            <a:r>
              <a:rPr lang="it-IT" dirty="0" err="1"/>
              <a:t>Writing</a:t>
            </a:r>
            <a:r>
              <a:rPr lang="it-IT" dirty="0"/>
              <a:t> the html file from the java file</a:t>
            </a:r>
          </a:p>
          <a:p>
            <a:r>
              <a:rPr lang="it-IT" dirty="0"/>
              <a:t>Real-time update of the html page</a:t>
            </a:r>
          </a:p>
          <a:p>
            <a:r>
              <a:rPr lang="it-IT" dirty="0"/>
              <a:t>Write the </a:t>
            </a:r>
            <a:r>
              <a:rPr lang="it-IT" dirty="0" err="1"/>
              <a:t>documentation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1077909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2ED78-498E-D74D-9FEF-932266B3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RISK DOCUMENT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5B6323-A7E9-6C45-9401-A19D9A6D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Work </a:t>
            </a:r>
            <a:r>
              <a:rPr lang="it-IT" dirty="0" err="1"/>
              <a:t>organization</a:t>
            </a:r>
            <a:endParaRPr lang="it-IT" dirty="0"/>
          </a:p>
          <a:p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project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fail</a:t>
            </a:r>
            <a:r>
              <a:rPr lang="it-IT" dirty="0"/>
              <a:t> to produce </a:t>
            </a:r>
            <a:r>
              <a:rPr lang="it-IT" dirty="0" err="1"/>
              <a:t>consistent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with the </a:t>
            </a:r>
            <a:r>
              <a:rPr lang="it-IT" dirty="0" err="1"/>
              <a:t>project</a:t>
            </a:r>
            <a:r>
              <a:rPr lang="it-IT" dirty="0"/>
              <a:t> </a:t>
            </a:r>
            <a:r>
              <a:rPr lang="it-IT" dirty="0" err="1"/>
              <a:t>specifications</a:t>
            </a:r>
            <a:r>
              <a:rPr lang="it-IT" dirty="0"/>
              <a:t>.</a:t>
            </a:r>
          </a:p>
          <a:p>
            <a:r>
              <a:rPr lang="it-IT" dirty="0" err="1"/>
              <a:t>Risk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tasks</a:t>
            </a:r>
            <a:r>
              <a:rPr lang="it-IT" dirty="0"/>
              <a:t> take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expected</a:t>
            </a:r>
            <a:endParaRPr lang="it-IT" dirty="0"/>
          </a:p>
          <a:p>
            <a:r>
              <a:rPr lang="it-IT" dirty="0" err="1"/>
              <a:t>Risk</a:t>
            </a:r>
            <a:r>
              <a:rPr lang="it-IT" dirty="0"/>
              <a:t> of </a:t>
            </a:r>
            <a:r>
              <a:rPr lang="it-IT" dirty="0" err="1"/>
              <a:t>technical</a:t>
            </a:r>
            <a:r>
              <a:rPr lang="it-IT" dirty="0"/>
              <a:t> </a:t>
            </a:r>
            <a:r>
              <a:rPr lang="it-IT" dirty="0" err="1"/>
              <a:t>problems</a:t>
            </a:r>
            <a:endParaRPr lang="it-IT" dirty="0"/>
          </a:p>
          <a:p>
            <a:r>
              <a:rPr lang="it-IT" dirty="0" err="1"/>
              <a:t>Risk</a:t>
            </a:r>
            <a:r>
              <a:rPr lang="it-IT" dirty="0"/>
              <a:t> of </a:t>
            </a:r>
            <a:r>
              <a:rPr lang="it-IT" dirty="0" err="1"/>
              <a:t>failing</a:t>
            </a:r>
            <a:r>
              <a:rPr lang="it-IT" dirty="0"/>
              <a:t> to </a:t>
            </a:r>
            <a:r>
              <a:rPr lang="it-IT" dirty="0" err="1"/>
              <a:t>program</a:t>
            </a:r>
            <a:r>
              <a:rPr lang="it-IT" dirty="0"/>
              <a:t> in java</a:t>
            </a:r>
          </a:p>
          <a:p>
            <a:r>
              <a:rPr lang="it-IT" dirty="0"/>
              <a:t>The work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193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4610C7-8E58-9E47-82AC-C29BCBEE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 DIAGRAM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E27FC6A-CF9E-7B4F-BA22-7917955A2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751" y="2336812"/>
            <a:ext cx="4941788" cy="3962922"/>
          </a:xfrm>
        </p:spPr>
      </p:pic>
    </p:spTree>
    <p:extLst>
      <p:ext uri="{BB962C8B-B14F-4D97-AF65-F5344CB8AC3E}">
        <p14:creationId xmlns:p14="http://schemas.microsoft.com/office/powerpoint/2010/main" val="26339943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6502A7-B6FB-3849-9DE8-C8AE2237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B428A16-D38E-A94A-AA50-06CD8E6F8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2531" y="2582373"/>
            <a:ext cx="6066937" cy="3033469"/>
          </a:xfrm>
        </p:spPr>
      </p:pic>
    </p:spTree>
    <p:extLst>
      <p:ext uri="{BB962C8B-B14F-4D97-AF65-F5344CB8AC3E}">
        <p14:creationId xmlns:p14="http://schemas.microsoft.com/office/powerpoint/2010/main" val="368469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D1FD7-2069-5A42-8C11-CDB40C21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MOCKUP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9417043-891E-B646-9424-999A44216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888" y="2448914"/>
            <a:ext cx="5282223" cy="3934301"/>
          </a:xfrm>
        </p:spPr>
      </p:pic>
    </p:spTree>
    <p:extLst>
      <p:ext uri="{BB962C8B-B14F-4D97-AF65-F5344CB8AC3E}">
        <p14:creationId xmlns:p14="http://schemas.microsoft.com/office/powerpoint/2010/main" val="2512491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88CC89-7671-7240-8F88-B3FD3F5C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D72041-2E17-C243-803C-B749CCE8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GITLAB: </a:t>
            </a:r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gitcorni.ddns.net</a:t>
            </a:r>
            <a:r>
              <a:rPr lang="it-IT" dirty="0"/>
              <a:t>/</a:t>
            </a:r>
            <a:r>
              <a:rPr lang="it-IT" dirty="0" err="1"/>
              <a:t>silve</a:t>
            </a:r>
            <a:r>
              <a:rPr lang="it-IT" dirty="0"/>
              <a:t>/DW_B_T3_BORSA</a:t>
            </a:r>
          </a:p>
          <a:p>
            <a:r>
              <a:rPr lang="it-IT" dirty="0"/>
              <a:t>TRELLO: </a:t>
            </a:r>
            <a:r>
              <a:rPr lang="it-IT" dirty="0" err="1"/>
              <a:t>https</a:t>
            </a:r>
            <a:r>
              <a:rPr lang="it-IT" dirty="0"/>
              <a:t>://</a:t>
            </a:r>
            <a:r>
              <a:rPr lang="it-IT" dirty="0" err="1"/>
              <a:t>trello.com</a:t>
            </a:r>
            <a:r>
              <a:rPr lang="it-IT" dirty="0"/>
              <a:t>/b/</a:t>
            </a:r>
            <a:r>
              <a:rPr lang="it-IT" dirty="0" err="1"/>
              <a:t>oQZaqxGK</a:t>
            </a:r>
            <a:r>
              <a:rPr lang="it-IT" dirty="0"/>
              <a:t>/dwbt3</a:t>
            </a:r>
          </a:p>
        </p:txBody>
      </p:sp>
    </p:spTree>
    <p:extLst>
      <p:ext uri="{BB962C8B-B14F-4D97-AF65-F5344CB8AC3E}">
        <p14:creationId xmlns:p14="http://schemas.microsoft.com/office/powerpoint/2010/main" val="25325018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iunioni ione">
  <a:themeElements>
    <a:clrScheme name="Riunioni ion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Riunioni 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unioni 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{23E35566-7D59-E145-A480-1A8BE0FB16EC}tf10001076</Template>
  <TotalTime>55</TotalTime>
  <Words>442</Words>
  <Application>Microsoft Macintosh PowerPoint</Application>
  <PresentationFormat>Widescreen</PresentationFormat>
  <Paragraphs>59</Paragraphs>
  <Slides>8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Riunioni ione</vt:lpstr>
      <vt:lpstr>DW T3</vt:lpstr>
      <vt:lpstr>USER STORIES</vt:lpstr>
      <vt:lpstr>ISSUES</vt:lpstr>
      <vt:lpstr>RISK DOCUMENT</vt:lpstr>
      <vt:lpstr>ARCH DIAGRAM</vt:lpstr>
      <vt:lpstr>UML</vt:lpstr>
      <vt:lpstr>MOCKUP</vt:lpstr>
      <vt:lpstr>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 T3</dc:title>
  <dc:creator>Microsoft Office User</dc:creator>
  <cp:lastModifiedBy>Microsoft Office User</cp:lastModifiedBy>
  <cp:revision>4</cp:revision>
  <dcterms:created xsi:type="dcterms:W3CDTF">2022-02-05T07:44:55Z</dcterms:created>
  <dcterms:modified xsi:type="dcterms:W3CDTF">2022-02-05T08:40:04Z</dcterms:modified>
</cp:coreProperties>
</file>