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FDB219-41BB-E317-36C7-51D282F0F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F1D5D37-AEE1-D0CB-5E14-F5DC0FE25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FDB55A-C919-FD61-07C2-AB353523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B540-49C5-4C65-A12C-21DC9F1A7676}" type="datetimeFigureOut">
              <a:rPr lang="it-IT" smtClean="0"/>
              <a:t>16/06/2025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715871-71A5-02E7-8186-2C49BA39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ABC8A7-5656-6134-D4E6-3A0EFA67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33E-8EB8-40EC-9671-2AE2F90F69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060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E370AD-2912-87ED-BD75-D4A02A20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C49A2C-50AE-7F6A-AB3E-40CF783B2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63E8C1-5672-A721-2B8B-21E30F0B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B540-49C5-4C65-A12C-21DC9F1A7676}" type="datetimeFigureOut">
              <a:rPr lang="it-IT" smtClean="0"/>
              <a:t>16/06/2025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0ED71A-7327-611B-56ED-657F107E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0568F0-9688-1031-C3EB-4F46F0CF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33E-8EB8-40EC-9671-2AE2F90F69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870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53BE67D-CD19-E6F9-A64A-4DD8B3B6C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F54FAAA-58D8-A54E-4A29-1A2950048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F293E0-9C61-BAA0-EA14-20941DE4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B540-49C5-4C65-A12C-21DC9F1A7676}" type="datetimeFigureOut">
              <a:rPr lang="it-IT" smtClean="0"/>
              <a:t>16/06/2025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3D91D3-F000-E972-89F9-1FD30FD1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F0784E-BF15-235A-7E99-216A1309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33E-8EB8-40EC-9671-2AE2F90F69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01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93C9F-BEA7-F581-976E-884F78F2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0A253C-6FC1-6D9A-C322-D4FF7C1E7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367A70-57B0-776D-F7BF-E80E31F8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B540-49C5-4C65-A12C-21DC9F1A7676}" type="datetimeFigureOut">
              <a:rPr lang="it-IT" smtClean="0"/>
              <a:t>16/06/2025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1B4F69-9DCD-C481-16B0-C266F3A6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B7045F-D1EB-30F2-370A-66772E74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33E-8EB8-40EC-9671-2AE2F90F69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10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FFA7F9-1DC1-0D31-E146-1AF70441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3151BB4-7D9E-E053-C229-3FC9BAE16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634200-A91D-EF13-F8FE-B4E41155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B540-49C5-4C65-A12C-21DC9F1A7676}" type="datetimeFigureOut">
              <a:rPr lang="it-IT" smtClean="0"/>
              <a:t>16/06/2025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03836C-6AC2-78C2-47F0-005B2E33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B1630A-A84A-0F57-843F-A3BFB21C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33E-8EB8-40EC-9671-2AE2F90F69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16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61F005-3099-FCAA-9FF9-C619B9C8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4C790C-3A2E-BC5B-A641-4B6AF6C9C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106A45-0C31-1090-30FE-42995A152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9FA47E-977A-43DA-E9A4-384900B2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B540-49C5-4C65-A12C-21DC9F1A7676}" type="datetimeFigureOut">
              <a:rPr lang="it-IT" smtClean="0"/>
              <a:t>16/06/2025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BCC89F3-1C15-03E1-29D5-CB25B8AE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6AF98A5-A672-3888-FCD4-3668341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33E-8EB8-40EC-9671-2AE2F90F69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680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2537A3-273F-2D2A-114B-57DD3576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1D065B-A3EB-12C2-C504-7F1871B0B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3A162A1-901E-1A18-ACCC-33D051C89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87E8D5C-4022-C51F-2FB7-DA26CBAF8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47E8C30-EE86-1623-C933-E93C8404F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CFAC18C-6168-DE0A-9248-88FC78B2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B540-49C5-4C65-A12C-21DC9F1A7676}" type="datetimeFigureOut">
              <a:rPr lang="it-IT" smtClean="0"/>
              <a:t>16/06/2025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FB6FC30-CEB4-2E77-8D0D-DC7F809F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AFAFE09-7B8A-A967-6FAB-8C8644C3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33E-8EB8-40EC-9671-2AE2F90F69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038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DF3B1E-80D3-252F-9DE9-D18D5483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A0F7D5-A4DB-3797-FF1A-31A5B6F7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B540-49C5-4C65-A12C-21DC9F1A7676}" type="datetimeFigureOut">
              <a:rPr lang="it-IT" smtClean="0"/>
              <a:t>16/06/2025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B35A926-3B18-736E-644A-B2386C22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0698706-3400-18D4-1865-A19A9E69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33E-8EB8-40EC-9671-2AE2F90F69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063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B25912E-778D-8C68-00A7-FF94BE23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B540-49C5-4C65-A12C-21DC9F1A7676}" type="datetimeFigureOut">
              <a:rPr lang="it-IT" smtClean="0"/>
              <a:t>16/06/2025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BE52625-26F2-1252-5A29-0A78C96D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E24776-2908-3D13-70E6-8B2DBFFC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33E-8EB8-40EC-9671-2AE2F90F69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484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F4BE00-87E9-B546-C9E8-4EF6F23B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DD33DE-49D5-9C6D-A1D9-9658976E4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A99B21-55FE-A7F5-0C9E-DB103E96A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779FB74-71CC-9F47-C0BB-8D72ADDD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B540-49C5-4C65-A12C-21DC9F1A7676}" type="datetimeFigureOut">
              <a:rPr lang="it-IT" smtClean="0"/>
              <a:t>16/06/2025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EE31C5-D193-AF82-F3E9-837AF68D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554704-9DE2-E6F2-8DD4-FF1C1147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33E-8EB8-40EC-9671-2AE2F90F69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544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13CB9-7362-9081-4BEE-C6D3186C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CC74AEC-0878-D9AE-F4A5-191190693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A5221C-6AF4-1D7B-B9FB-B62BE0272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AE820D-7FC6-4A0A-2915-1FBA9EDA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B540-49C5-4C65-A12C-21DC9F1A7676}" type="datetimeFigureOut">
              <a:rPr lang="it-IT" smtClean="0"/>
              <a:t>16/06/2025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88BBD3-D7A2-D42F-DC63-20AAFF19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78E5BF-7AD1-5036-FF23-1D101C84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E33E-8EB8-40EC-9671-2AE2F90F69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62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E99EA19-65B5-AB89-B03E-9196BD8D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957D13-C7EE-5B47-E15F-D7D96F2BD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B5E0DE-2193-9E9E-0282-221D0AFF0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76B540-49C5-4C65-A12C-21DC9F1A7676}" type="datetimeFigureOut">
              <a:rPr lang="it-IT" smtClean="0"/>
              <a:t>16/06/2025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FC2084-5BA7-A7F2-B2CA-83918D407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A25E9E-47C8-43F9-C2E5-80B120B09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17E33E-8EB8-40EC-9671-2AE2F90F69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777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986584-0186-6935-8733-747300707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INTESTAZIONE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8EDFD7-D961-0FFF-7483-34AC71FD46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06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ACE8EA-77FB-3A9E-C902-80F27D88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BYTESRL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3369C4-08C9-DB48-4979-CA0551741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587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64769D-024C-E09F-2F0D-0F3E951D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USATE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3EDE2E-F6CE-F4BD-79B0-2E07DD243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187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89C2F1-983E-BE18-8442-9ACC0F64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UNIT TESTING INTRODUZIONE BACKEND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20224B-A7DD-A208-234A-4D2C5C6D1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950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39C9E0-52E9-C837-4184-87FA3651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PROGETTO PROVA FRONTEND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473323-8290-6877-70BD-86B8C3549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86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CB5D85-7DBC-F56D-5D5B-82FBD27B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RILEVAZIONI TEMPERATURA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746F6C-A46E-1AEC-BF0B-879BB277D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Backend</a:t>
            </a:r>
            <a:r>
              <a:rPr lang="it-IT" dirty="0"/>
              <a:t> ……</a:t>
            </a:r>
          </a:p>
          <a:p>
            <a:endParaRPr lang="it-IT" dirty="0"/>
          </a:p>
          <a:p>
            <a:r>
              <a:rPr lang="it-IT" dirty="0" err="1"/>
              <a:t>Frontend</a:t>
            </a:r>
            <a:r>
              <a:rPr lang="it-IT" dirty="0"/>
              <a:t> …….</a:t>
            </a:r>
          </a:p>
        </p:txBody>
      </p:sp>
    </p:spTree>
    <p:extLst>
      <p:ext uri="{BB962C8B-B14F-4D97-AF65-F5344CB8AC3E}">
        <p14:creationId xmlns:p14="http://schemas.microsoft.com/office/powerpoint/2010/main" val="83248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C1A2A-1DAA-C587-BDDA-2AC882B1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CRONOLOGIA ??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962ACE-48D4-20C3-C11A-62FC94BBD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463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72362D-29FF-23C4-6DE8-9A4F4BCF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NOTIFICHE EMAIL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FF16BC-3F60-DCE7-D8FE-F08778DE8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Backend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Frontend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693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9880EA-D31F-82B9-8183-DF65FC37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GRAZIE PER L’ATTENZIONE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38706B-3F19-5734-B348-9261EE5BA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4912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di Office</vt:lpstr>
      <vt:lpstr>INTESTAZIONE</vt:lpstr>
      <vt:lpstr>BYTESRL</vt:lpstr>
      <vt:lpstr>TECNOLOGIE USATE</vt:lpstr>
      <vt:lpstr>UNIT TESTING INTRODUZIONE BACKEND</vt:lpstr>
      <vt:lpstr>PROGETTO PROVA FRONTEND</vt:lpstr>
      <vt:lpstr>RILEVAZIONI TEMPERATURA</vt:lpstr>
      <vt:lpstr>CRONOLOGIA ??</vt:lpstr>
      <vt:lpstr>NOTIFICHE EMAIL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Alberto Rivoira</dc:creator>
  <cp:lastModifiedBy>Alberto Rivoira</cp:lastModifiedBy>
  <cp:revision>1</cp:revision>
  <dcterms:created xsi:type="dcterms:W3CDTF">2025-06-16T08:41:54Z</dcterms:created>
  <dcterms:modified xsi:type="dcterms:W3CDTF">2025-06-16T13:58:49Z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2025-06-16T13:58:22Z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d02caafd-d7d6-4ef9-970b-9350c6790fba</vt:lpwstr>
  </property>
  <property fmtid="{D5CDD505-2E9C-101B-9397-08002B2CF9AE}" pid="7" name="MSIP_Label_defa4170-0d19-0005-0004-bc88714345d2_ActionId">
    <vt:lpwstr>af73081e-29bb-434d-8e21-00907c4afdaa</vt:lpwstr>
  </property>
  <property fmtid="{D5CDD505-2E9C-101B-9397-08002B2CF9AE}" pid="8" name="MSIP_Label_defa4170-0d19-0005-0004-bc88714345d2_ContentBits">
    <vt:lpwstr>0</vt:lpwstr>
  </property>
</Properties>
</file>