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5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6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7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8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9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10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11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12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13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14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1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16.xml" ContentType="application/vnd.openxmlformats-officedocument.theme+xml"/>
  <Override PartName="/ppt/theme/theme1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745" r:id="rId2"/>
    <p:sldMasterId id="2147483704" r:id="rId3"/>
    <p:sldMasterId id="2147483755" r:id="rId4"/>
    <p:sldMasterId id="2147483750" r:id="rId5"/>
    <p:sldMasterId id="2147483760" r:id="rId6"/>
    <p:sldMasterId id="2147483765" r:id="rId7"/>
    <p:sldMasterId id="2147483770" r:id="rId8"/>
    <p:sldMasterId id="2147483775" r:id="rId9"/>
    <p:sldMasterId id="2147483780" r:id="rId10"/>
    <p:sldMasterId id="2147483785" r:id="rId11"/>
    <p:sldMasterId id="2147483790" r:id="rId12"/>
    <p:sldMasterId id="2147483795" r:id="rId13"/>
    <p:sldMasterId id="2147483800" r:id="rId14"/>
    <p:sldMasterId id="2147483805" r:id="rId15"/>
    <p:sldMasterId id="2147483810" r:id="rId16"/>
  </p:sldMasterIdLst>
  <p:notesMasterIdLst>
    <p:notesMasterId r:id="rId37"/>
  </p:notesMasterIdLst>
  <p:sldIdLst>
    <p:sldId id="261" r:id="rId17"/>
    <p:sldId id="262" r:id="rId18"/>
    <p:sldId id="263" r:id="rId19"/>
    <p:sldId id="264" r:id="rId20"/>
    <p:sldId id="266" r:id="rId21"/>
    <p:sldId id="265" r:id="rId22"/>
    <p:sldId id="267" r:id="rId23"/>
    <p:sldId id="279" r:id="rId24"/>
    <p:sldId id="281" r:id="rId25"/>
    <p:sldId id="280" r:id="rId26"/>
    <p:sldId id="282" r:id="rId27"/>
    <p:sldId id="272" r:id="rId28"/>
    <p:sldId id="283" r:id="rId29"/>
    <p:sldId id="286" r:id="rId30"/>
    <p:sldId id="273" r:id="rId31"/>
    <p:sldId id="284" r:id="rId32"/>
    <p:sldId id="277" r:id="rId33"/>
    <p:sldId id="269" r:id="rId34"/>
    <p:sldId id="275" r:id="rId35"/>
    <p:sldId id="276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nderson, James" initials="HJ" lastIdx="1" clrIdx="0">
    <p:extLst>
      <p:ext uri="{19B8F6BF-5375-455C-9EA6-DF929625EA0E}">
        <p15:presenceInfo xmlns:p15="http://schemas.microsoft.com/office/powerpoint/2012/main" userId="S::James.Henderson@sony.com::8aaea00c-8d41-43b6-8700-fe889526918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A3CC4"/>
    <a:srgbClr val="AA72D4"/>
    <a:srgbClr val="434343"/>
    <a:srgbClr val="CF39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439" autoAdjust="0"/>
  </p:normalViewPr>
  <p:slideViewPr>
    <p:cSldViewPr snapToGrid="0" showGuides="1">
      <p:cViewPr varScale="1">
        <p:scale>
          <a:sx n="62" d="100"/>
          <a:sy n="62" d="100"/>
        </p:scale>
        <p:origin x="828" y="5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2.xml"/><Relationship Id="rId26" Type="http://schemas.openxmlformats.org/officeDocument/2006/relationships/slide" Target="slides/slide10.xml"/><Relationship Id="rId39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5.xml"/><Relationship Id="rId34" Type="http://schemas.openxmlformats.org/officeDocument/2006/relationships/slide" Target="slides/slide18.xml"/><Relationship Id="rId42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1.xml"/><Relationship Id="rId25" Type="http://schemas.openxmlformats.org/officeDocument/2006/relationships/slide" Target="slides/slide9.xml"/><Relationship Id="rId33" Type="http://schemas.openxmlformats.org/officeDocument/2006/relationships/slide" Target="slides/slide17.xml"/><Relationship Id="rId38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" Target="slides/slide4.xml"/><Relationship Id="rId29" Type="http://schemas.openxmlformats.org/officeDocument/2006/relationships/slide" Target="slides/slide13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8.xml"/><Relationship Id="rId32" Type="http://schemas.openxmlformats.org/officeDocument/2006/relationships/slide" Target="slides/slide16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7.xml"/><Relationship Id="rId28" Type="http://schemas.openxmlformats.org/officeDocument/2006/relationships/slide" Target="slides/slide12.xml"/><Relationship Id="rId36" Type="http://schemas.openxmlformats.org/officeDocument/2006/relationships/slide" Target="slides/slide20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3.xml"/><Relationship Id="rId31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6.xml"/><Relationship Id="rId27" Type="http://schemas.openxmlformats.org/officeDocument/2006/relationships/slide" Target="slides/slide11.xml"/><Relationship Id="rId30" Type="http://schemas.openxmlformats.org/officeDocument/2006/relationships/slide" Target="slides/slide14.xml"/><Relationship Id="rId35" Type="http://schemas.openxmlformats.org/officeDocument/2006/relationships/slide" Target="slides/slide19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henderson\Documents\FragmentedDWARF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henderson\Documents\FragmentedDWARF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henderson\Documents\FragmentedDWARF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henderson\Documents\FragmentedDWARF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1"/>
          <c:tx>
            <c:strRef>
              <c:f>Sizes!$B$11</c:f>
              <c:strCache>
                <c:ptCount val="1"/>
                <c:pt idx="0">
                  <c:v>Unfragmented, DWARF sections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Sizes!$C$1:$I$1</c:f>
              <c:strCache>
                <c:ptCount val="7"/>
                <c:pt idx="0">
                  <c:v>No GC</c:v>
                </c:pt>
                <c:pt idx="1">
                  <c:v>1 (normal GC)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</c:strCache>
            </c:strRef>
          </c:cat>
          <c:val>
            <c:numRef>
              <c:f>Sizes!$C$10:$I$10</c:f>
              <c:numCache>
                <c:formatCode>#,##0</c:formatCode>
                <c:ptCount val="7"/>
                <c:pt idx="0">
                  <c:v>1148.6170883178711</c:v>
                </c:pt>
                <c:pt idx="1">
                  <c:v>1121.176513671875</c:v>
                </c:pt>
                <c:pt idx="2">
                  <c:v>1016.6393203735352</c:v>
                </c:pt>
                <c:pt idx="3">
                  <c:v>965.44849395751953</c:v>
                </c:pt>
                <c:pt idx="4">
                  <c:v>938.16919708251953</c:v>
                </c:pt>
                <c:pt idx="5">
                  <c:v>930.03126525878906</c:v>
                </c:pt>
                <c:pt idx="6">
                  <c:v>927.60801696777344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4BE-49DE-AA6C-E964D5B47EC9}"/>
            </c:ext>
          </c:extLst>
        </c:ser>
        <c:ser>
          <c:idx val="2"/>
          <c:order val="3"/>
          <c:tx>
            <c:strRef>
              <c:f>Sizes!$B$27</c:f>
              <c:strCache>
                <c:ptCount val="1"/>
                <c:pt idx="0">
                  <c:v>Fragmented, DWARF sections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Sizes!$C$1:$I$1</c:f>
              <c:strCache>
                <c:ptCount val="7"/>
                <c:pt idx="0">
                  <c:v>No GC</c:v>
                </c:pt>
                <c:pt idx="1">
                  <c:v>1 (normal GC)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</c:strCache>
            </c:strRef>
          </c:cat>
          <c:val>
            <c:numRef>
              <c:f>Sizes!$C$26:$I$26</c:f>
              <c:numCache>
                <c:formatCode>#,##0</c:formatCode>
                <c:ptCount val="7"/>
                <c:pt idx="0">
                  <c:v>1043.953971862793</c:v>
                </c:pt>
                <c:pt idx="1">
                  <c:v>939.9339599609375</c:v>
                </c:pt>
                <c:pt idx="2">
                  <c:v>555.15183258056641</c:v>
                </c:pt>
                <c:pt idx="3">
                  <c:v>373.09542083740234</c:v>
                </c:pt>
                <c:pt idx="4">
                  <c:v>286.81022644042969</c:v>
                </c:pt>
                <c:pt idx="5">
                  <c:v>263.28044891357422</c:v>
                </c:pt>
                <c:pt idx="6">
                  <c:v>255.11405944824219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4BE-49DE-AA6C-E964D5B47E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74200928"/>
        <c:axId val="474201584"/>
      </c:barChart>
      <c:barChart>
        <c:barDir val="col"/>
        <c:grouping val="clustered"/>
        <c:varyColors val="0"/>
        <c:ser>
          <c:idx val="1"/>
          <c:order val="0"/>
          <c:tx>
            <c:strRef>
              <c:f>Sizes!$B$12</c:f>
              <c:strCache>
                <c:ptCount val="1"/>
                <c:pt idx="0">
                  <c:v>Unfragmented, other data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Sizes!$C$1:$I$1</c:f>
              <c:strCache>
                <c:ptCount val="7"/>
                <c:pt idx="0">
                  <c:v>No GC</c:v>
                </c:pt>
                <c:pt idx="1">
                  <c:v>1 (normal GC)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</c:strCache>
            </c:strRef>
          </c:cat>
          <c:val>
            <c:numRef>
              <c:f>Sizes!$C$12:$I$12</c:f>
              <c:numCache>
                <c:formatCode>#,##0</c:formatCode>
                <c:ptCount val="7"/>
                <c:pt idx="0">
                  <c:v>303.48811054229736</c:v>
                </c:pt>
                <c:pt idx="1">
                  <c:v>276.04753589630127</c:v>
                </c:pt>
                <c:pt idx="2">
                  <c:v>171.51034259796143</c:v>
                </c:pt>
                <c:pt idx="3">
                  <c:v>120.3195161819458</c:v>
                </c:pt>
                <c:pt idx="4">
                  <c:v>93.040219306945801</c:v>
                </c:pt>
                <c:pt idx="5">
                  <c:v>84.902287483215332</c:v>
                </c:pt>
                <c:pt idx="6">
                  <c:v>82.479039192199707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4BE-49DE-AA6C-E964D5B47EC9}"/>
            </c:ext>
          </c:extLst>
        </c:ser>
        <c:ser>
          <c:idx val="3"/>
          <c:order val="2"/>
          <c:tx>
            <c:strRef>
              <c:f>Sizes!$B$28</c:f>
              <c:strCache>
                <c:ptCount val="1"/>
                <c:pt idx="0">
                  <c:v>Fragmented, other data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Sizes!$C$1:$I$1</c:f>
              <c:strCache>
                <c:ptCount val="7"/>
                <c:pt idx="0">
                  <c:v>No GC</c:v>
                </c:pt>
                <c:pt idx="1">
                  <c:v>1 (normal GC)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</c:strCache>
            </c:strRef>
          </c:cat>
          <c:val>
            <c:numRef>
              <c:f>Sizes!$C$28:$I$28</c:f>
              <c:numCache>
                <c:formatCode>#,##0</c:formatCode>
                <c:ptCount val="7"/>
                <c:pt idx="0">
                  <c:v>303.41938495635986</c:v>
                </c:pt>
                <c:pt idx="1">
                  <c:v>276.01165008544922</c:v>
                </c:pt>
                <c:pt idx="2">
                  <c:v>171.45229148864746</c:v>
                </c:pt>
                <c:pt idx="3">
                  <c:v>120.28042316436768</c:v>
                </c:pt>
                <c:pt idx="4">
                  <c:v>92.988242149353027</c:v>
                </c:pt>
                <c:pt idx="5">
                  <c:v>84.863341331481934</c:v>
                </c:pt>
                <c:pt idx="6">
                  <c:v>82.425716400146484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4BE-49DE-AA6C-E964D5B47E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74192728"/>
        <c:axId val="474195024"/>
      </c:barChart>
      <c:lineChart>
        <c:grouping val="stacked"/>
        <c:varyColors val="0"/>
        <c:ser>
          <c:idx val="4"/>
          <c:order val="4"/>
          <c:tx>
            <c:strRef>
              <c:f>Sizes!$A$1</c:f>
              <c:strCache>
                <c:ptCount val="1"/>
                <c:pt idx="0">
                  <c:v>Max Y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Sizes!$C$1:$I$1</c:f>
              <c:strCache>
                <c:ptCount val="7"/>
                <c:pt idx="0">
                  <c:v>No GC</c:v>
                </c:pt>
                <c:pt idx="1">
                  <c:v>1 (normal GC)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</c:strCache>
            </c:strRef>
          </c:cat>
          <c:val>
            <c:numRef>
              <c:f>Sizes!$B$1</c:f>
              <c:numCache>
                <c:formatCode>#,##0</c:formatCode>
                <c:ptCount val="1"/>
                <c:pt idx="0">
                  <c:v>1148.6170883178711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4BE-49DE-AA6C-E964D5B47E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74192728"/>
        <c:axId val="474195024"/>
      </c:lineChart>
      <c:catAx>
        <c:axId val="4742009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400" b="0" i="0" baseline="0" dirty="0">
                    <a:effectLst/>
                  </a:rPr>
                  <a:t>GC Aggressiveness</a:t>
                </a:r>
                <a:endParaRPr lang="en-GB" sz="1400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4201584"/>
        <c:crosses val="autoZero"/>
        <c:auto val="1"/>
        <c:lblAlgn val="ctr"/>
        <c:lblOffset val="100"/>
        <c:noMultiLvlLbl val="0"/>
      </c:catAx>
      <c:valAx>
        <c:axId val="474201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/>
                  <a:t>Output Size (MB)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4200928"/>
        <c:crosses val="autoZero"/>
        <c:crossBetween val="between"/>
      </c:valAx>
      <c:valAx>
        <c:axId val="474195024"/>
        <c:scaling>
          <c:orientation val="minMax"/>
        </c:scaling>
        <c:delete val="1"/>
        <c:axPos val="r"/>
        <c:numFmt formatCode="#,##0" sourceLinked="1"/>
        <c:majorTickMark val="out"/>
        <c:minorTickMark val="none"/>
        <c:tickLblPos val="nextTo"/>
        <c:crossAx val="474192728"/>
        <c:crosses val="max"/>
        <c:crossBetween val="between"/>
      </c:valAx>
      <c:catAx>
        <c:axId val="47419272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47419502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r"/>
      <c:legendEntry>
        <c:idx val="4"/>
        <c:delete val="1"/>
      </c:legendEntry>
      <c:layout>
        <c:manualLayout>
          <c:xMode val="edge"/>
          <c:yMode val="edge"/>
          <c:x val="0.74831087611811453"/>
          <c:y val="0.36381487384217259"/>
          <c:w val="0.24509843351744887"/>
          <c:h val="0.333826287746095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1"/>
          <c:tx>
            <c:strRef>
              <c:f>Sizes!$B$11</c:f>
              <c:strCache>
                <c:ptCount val="1"/>
                <c:pt idx="0">
                  <c:v>Unfragmented, DWARF sections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Sizes!$C$1:$I$1</c:f>
              <c:strCache>
                <c:ptCount val="7"/>
                <c:pt idx="0">
                  <c:v>No GC</c:v>
                </c:pt>
                <c:pt idx="1">
                  <c:v>1 (normal GC)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</c:strCache>
            </c:strRef>
          </c:cat>
          <c:val>
            <c:numRef>
              <c:f>Sizes!$C$10:$I$10</c:f>
              <c:numCache>
                <c:formatCode>#,##0</c:formatCode>
                <c:ptCount val="7"/>
                <c:pt idx="0">
                  <c:v>1148.6170883178711</c:v>
                </c:pt>
                <c:pt idx="1">
                  <c:v>1121.176513671875</c:v>
                </c:pt>
                <c:pt idx="2">
                  <c:v>1016.6393203735352</c:v>
                </c:pt>
                <c:pt idx="3">
                  <c:v>965.44849395751953</c:v>
                </c:pt>
                <c:pt idx="4">
                  <c:v>938.16919708251953</c:v>
                </c:pt>
                <c:pt idx="5">
                  <c:v>930.03126525878906</c:v>
                </c:pt>
                <c:pt idx="6">
                  <c:v>927.60801696777344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4BE-49DE-AA6C-E964D5B47EC9}"/>
            </c:ext>
          </c:extLst>
        </c:ser>
        <c:ser>
          <c:idx val="2"/>
          <c:order val="3"/>
          <c:tx>
            <c:strRef>
              <c:f>Sizes!$B$27</c:f>
              <c:strCache>
                <c:ptCount val="1"/>
                <c:pt idx="0">
                  <c:v>Fragmented, DWARF sections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Sizes!$C$1:$I$1</c:f>
              <c:strCache>
                <c:ptCount val="7"/>
                <c:pt idx="0">
                  <c:v>No GC</c:v>
                </c:pt>
                <c:pt idx="1">
                  <c:v>1 (normal GC)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</c:strCache>
            </c:strRef>
          </c:cat>
          <c:val>
            <c:numRef>
              <c:f>Sizes!$C$26:$I$26</c:f>
              <c:numCache>
                <c:formatCode>#,##0</c:formatCode>
                <c:ptCount val="7"/>
                <c:pt idx="0">
                  <c:v>1043.953971862793</c:v>
                </c:pt>
                <c:pt idx="1">
                  <c:v>939.9339599609375</c:v>
                </c:pt>
                <c:pt idx="2">
                  <c:v>555.15183258056641</c:v>
                </c:pt>
                <c:pt idx="3">
                  <c:v>373.09542083740234</c:v>
                </c:pt>
                <c:pt idx="4">
                  <c:v>286.81022644042969</c:v>
                </c:pt>
                <c:pt idx="5">
                  <c:v>263.28044891357422</c:v>
                </c:pt>
                <c:pt idx="6">
                  <c:v>255.11405944824219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4BE-49DE-AA6C-E964D5B47E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74200928"/>
        <c:axId val="474201584"/>
      </c:barChart>
      <c:barChart>
        <c:barDir val="col"/>
        <c:grouping val="clustered"/>
        <c:varyColors val="0"/>
        <c:ser>
          <c:idx val="1"/>
          <c:order val="0"/>
          <c:tx>
            <c:strRef>
              <c:f>Sizes!$B$12</c:f>
              <c:strCache>
                <c:ptCount val="1"/>
                <c:pt idx="0">
                  <c:v>Unfragmented, other data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Sizes!$C$1:$I$1</c:f>
              <c:strCache>
                <c:ptCount val="7"/>
                <c:pt idx="0">
                  <c:v>No GC</c:v>
                </c:pt>
                <c:pt idx="1">
                  <c:v>1 (normal GC)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</c:strCache>
            </c:strRef>
          </c:cat>
          <c:val>
            <c:numRef>
              <c:f>Sizes!$C$12:$I$12</c:f>
              <c:numCache>
                <c:formatCode>#,##0</c:formatCode>
                <c:ptCount val="7"/>
                <c:pt idx="0">
                  <c:v>303.48811054229736</c:v>
                </c:pt>
                <c:pt idx="1">
                  <c:v>276.04753589630127</c:v>
                </c:pt>
                <c:pt idx="2">
                  <c:v>171.51034259796143</c:v>
                </c:pt>
                <c:pt idx="3">
                  <c:v>120.3195161819458</c:v>
                </c:pt>
                <c:pt idx="4">
                  <c:v>93.040219306945801</c:v>
                </c:pt>
                <c:pt idx="5">
                  <c:v>84.902287483215332</c:v>
                </c:pt>
                <c:pt idx="6">
                  <c:v>82.479039192199707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4BE-49DE-AA6C-E964D5B47EC9}"/>
            </c:ext>
          </c:extLst>
        </c:ser>
        <c:ser>
          <c:idx val="3"/>
          <c:order val="2"/>
          <c:tx>
            <c:strRef>
              <c:f>Sizes!$B$28</c:f>
              <c:strCache>
                <c:ptCount val="1"/>
                <c:pt idx="0">
                  <c:v>Fragmented, other data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Sizes!$C$1:$I$1</c:f>
              <c:strCache>
                <c:ptCount val="7"/>
                <c:pt idx="0">
                  <c:v>No GC</c:v>
                </c:pt>
                <c:pt idx="1">
                  <c:v>1 (normal GC)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</c:strCache>
            </c:strRef>
          </c:cat>
          <c:val>
            <c:numRef>
              <c:f>Sizes!$C$28:$I$28</c:f>
              <c:numCache>
                <c:formatCode>#,##0</c:formatCode>
                <c:ptCount val="7"/>
                <c:pt idx="0">
                  <c:v>303.41938495635986</c:v>
                </c:pt>
                <c:pt idx="1">
                  <c:v>276.01165008544922</c:v>
                </c:pt>
                <c:pt idx="2">
                  <c:v>171.45229148864746</c:v>
                </c:pt>
                <c:pt idx="3">
                  <c:v>120.28042316436768</c:v>
                </c:pt>
                <c:pt idx="4">
                  <c:v>92.988242149353027</c:v>
                </c:pt>
                <c:pt idx="5">
                  <c:v>84.863341331481934</c:v>
                </c:pt>
                <c:pt idx="6">
                  <c:v>82.425716400146484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4BE-49DE-AA6C-E964D5B47E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74192728"/>
        <c:axId val="474195024"/>
      </c:barChart>
      <c:lineChart>
        <c:grouping val="stacked"/>
        <c:varyColors val="0"/>
        <c:ser>
          <c:idx val="4"/>
          <c:order val="4"/>
          <c:tx>
            <c:strRef>
              <c:f>Sizes!$A$1</c:f>
              <c:strCache>
                <c:ptCount val="1"/>
                <c:pt idx="0">
                  <c:v>Max Y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Sizes!$C$1:$I$1</c:f>
              <c:strCache>
                <c:ptCount val="7"/>
                <c:pt idx="0">
                  <c:v>No GC</c:v>
                </c:pt>
                <c:pt idx="1">
                  <c:v>1 (normal GC)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</c:strCache>
            </c:strRef>
          </c:cat>
          <c:val>
            <c:numRef>
              <c:f>Sizes!$B$1</c:f>
              <c:numCache>
                <c:formatCode>#,##0</c:formatCode>
                <c:ptCount val="1"/>
                <c:pt idx="0">
                  <c:v>1148.6170883178711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4BE-49DE-AA6C-E964D5B47E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74192728"/>
        <c:axId val="474195024"/>
      </c:lineChart>
      <c:catAx>
        <c:axId val="4742009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400" b="0" i="0" baseline="0" dirty="0">
                    <a:effectLst/>
                  </a:rPr>
                  <a:t>GC Aggressiveness</a:t>
                </a:r>
                <a:endParaRPr lang="en-GB" sz="1400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4201584"/>
        <c:crosses val="autoZero"/>
        <c:auto val="1"/>
        <c:lblAlgn val="ctr"/>
        <c:lblOffset val="100"/>
        <c:noMultiLvlLbl val="0"/>
      </c:catAx>
      <c:valAx>
        <c:axId val="474201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/>
                  <a:t>Output Size (MB)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4200928"/>
        <c:crosses val="autoZero"/>
        <c:crossBetween val="between"/>
      </c:valAx>
      <c:valAx>
        <c:axId val="474195024"/>
        <c:scaling>
          <c:orientation val="minMax"/>
        </c:scaling>
        <c:delete val="1"/>
        <c:axPos val="r"/>
        <c:numFmt formatCode="#,##0" sourceLinked="1"/>
        <c:majorTickMark val="out"/>
        <c:minorTickMark val="none"/>
        <c:tickLblPos val="nextTo"/>
        <c:crossAx val="474192728"/>
        <c:crosses val="max"/>
        <c:crossBetween val="between"/>
      </c:valAx>
      <c:catAx>
        <c:axId val="47419272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47419502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r"/>
      <c:legendEntry>
        <c:idx val="4"/>
        <c:delete val="1"/>
      </c:legendEntry>
      <c:layout>
        <c:manualLayout>
          <c:xMode val="edge"/>
          <c:yMode val="edge"/>
          <c:x val="0.74831087611811453"/>
          <c:y val="0.36381487384217259"/>
          <c:w val="0.24509843351744887"/>
          <c:h val="0.333826287746095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3"/>
          <c:order val="0"/>
          <c:tx>
            <c:strRef>
              <c:f>Timings!$A$4</c:f>
              <c:strCache>
                <c:ptCount val="1"/>
                <c:pt idx="0">
                  <c:v>Fragmented, no gc-sections</c:v>
                </c:pt>
              </c:strCache>
            </c:strRef>
          </c:tx>
          <c:spPr>
            <a:ln w="28575" cap="rnd">
              <a:solidFill>
                <a:schemeClr val="accent2">
                  <a:lumMod val="5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63500">
                <a:solidFill>
                  <a:schemeClr val="accent2">
                    <a:lumMod val="50000"/>
                  </a:schemeClr>
                </a:solidFill>
              </a:ln>
              <a:effectLst/>
            </c:spPr>
          </c:marker>
          <c:cat>
            <c:strRef>
              <c:f>(Timings!$H$1,Timings!$N$1,Timings!$T$1,Timings!$Z$1,Timings!$AF$1,Timings!$AL$1)</c:f>
              <c:strCache>
                <c:ptCount val="6"/>
                <c:pt idx="0">
                  <c:v>100% (normal GC)</c:v>
                </c:pt>
                <c:pt idx="1">
                  <c:v>80%</c:v>
                </c:pt>
                <c:pt idx="2">
                  <c:v>60%</c:v>
                </c:pt>
                <c:pt idx="3">
                  <c:v>40%</c:v>
                </c:pt>
                <c:pt idx="4">
                  <c:v>20%</c:v>
                </c:pt>
                <c:pt idx="5">
                  <c:v>0%</c:v>
                </c:pt>
              </c:strCache>
            </c:strRef>
          </c:cat>
          <c:val>
            <c:numRef>
              <c:f>(Timings!$H$4,Timings!$N$4,Timings!$T$4,Timings!$Z$4,Timings!$AF$4,Timings!$AL$4)</c:f>
              <c:numCache>
                <c:formatCode>General</c:formatCode>
                <c:ptCount val="6"/>
                <c:pt idx="0">
                  <c:v>11.084999999999999</c:v>
                </c:pt>
                <c:pt idx="1">
                  <c:v>11.084999999999999</c:v>
                </c:pt>
                <c:pt idx="2">
                  <c:v>11.084999999999999</c:v>
                </c:pt>
                <c:pt idx="3">
                  <c:v>11.084999999999999</c:v>
                </c:pt>
                <c:pt idx="4">
                  <c:v>11.084999999999999</c:v>
                </c:pt>
                <c:pt idx="5">
                  <c:v>11.084999999999999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435-4045-A27D-22B133240FF5}"/>
            </c:ext>
          </c:extLst>
        </c:ser>
        <c:ser>
          <c:idx val="1"/>
          <c:order val="1"/>
          <c:tx>
            <c:strRef>
              <c:f>Timings!$A$2</c:f>
              <c:strCache>
                <c:ptCount val="1"/>
                <c:pt idx="0">
                  <c:v>Unfragmented, no gc-sections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63500">
                <a:solidFill>
                  <a:schemeClr val="accent2"/>
                </a:solidFill>
              </a:ln>
              <a:effectLst/>
            </c:spPr>
          </c:marker>
          <c:cat>
            <c:strRef>
              <c:f>(Timings!$H$1,Timings!$N$1,Timings!$T$1,Timings!$Z$1,Timings!$AF$1,Timings!$AL$1)</c:f>
              <c:strCache>
                <c:ptCount val="6"/>
                <c:pt idx="0">
                  <c:v>100% (normal GC)</c:v>
                </c:pt>
                <c:pt idx="1">
                  <c:v>80%</c:v>
                </c:pt>
                <c:pt idx="2">
                  <c:v>60%</c:v>
                </c:pt>
                <c:pt idx="3">
                  <c:v>40%</c:v>
                </c:pt>
                <c:pt idx="4">
                  <c:v>20%</c:v>
                </c:pt>
                <c:pt idx="5">
                  <c:v>0%</c:v>
                </c:pt>
              </c:strCache>
            </c:strRef>
          </c:cat>
          <c:val>
            <c:numRef>
              <c:f>(Timings!$H$2,Timings!$N$2,Timings!$T$2,Timings!$Z$2,Timings!$AF$2,Timings!$AL$2)</c:f>
              <c:numCache>
                <c:formatCode>General</c:formatCode>
                <c:ptCount val="6"/>
                <c:pt idx="0">
                  <c:v>4.4659999999999993</c:v>
                </c:pt>
                <c:pt idx="1">
                  <c:v>4.4659999999999993</c:v>
                </c:pt>
                <c:pt idx="2">
                  <c:v>4.4659999999999993</c:v>
                </c:pt>
                <c:pt idx="3">
                  <c:v>4.4659999999999993</c:v>
                </c:pt>
                <c:pt idx="4">
                  <c:v>4.4659999999999993</c:v>
                </c:pt>
                <c:pt idx="5">
                  <c:v>4.4659999999999993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435-4045-A27D-22B133240F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43252152"/>
        <c:axId val="443245592"/>
      </c:lineChart>
      <c:lineChart>
        <c:grouping val="standard"/>
        <c:varyColors val="0"/>
        <c:ser>
          <c:idx val="0"/>
          <c:order val="2"/>
          <c:tx>
            <c:strRef>
              <c:f>Timings!$A$7</c:f>
              <c:strCache>
                <c:ptCount val="1"/>
                <c:pt idx="0">
                  <c:v>Max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Timings!$A$7</c:f>
              <c:strCache>
                <c:ptCount val="1"/>
                <c:pt idx="0">
                  <c:v>Max</c:v>
                </c:pt>
              </c:strCache>
            </c:strRef>
          </c:cat>
          <c:val>
            <c:numRef>
              <c:f>Timings!$C$7</c:f>
              <c:numCache>
                <c:formatCode>General</c:formatCode>
                <c:ptCount val="1"/>
                <c:pt idx="0">
                  <c:v>11.845599999999999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435-4045-A27D-22B133240F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52891376"/>
        <c:axId val="452897608"/>
      </c:lineChart>
      <c:catAx>
        <c:axId val="44325215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43245592"/>
        <c:crosses val="autoZero"/>
        <c:auto val="1"/>
        <c:lblAlgn val="ctr"/>
        <c:lblOffset val="100"/>
        <c:noMultiLvlLbl val="0"/>
      </c:catAx>
      <c:valAx>
        <c:axId val="443245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400"/>
                  <a:t>Link Time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3252152"/>
        <c:crosses val="autoZero"/>
        <c:crossBetween val="between"/>
      </c:valAx>
      <c:valAx>
        <c:axId val="452897608"/>
        <c:scaling>
          <c:orientation val="minMax"/>
        </c:scaling>
        <c:delete val="1"/>
        <c:axPos val="r"/>
        <c:numFmt formatCode="General" sourceLinked="1"/>
        <c:majorTickMark val="out"/>
        <c:minorTickMark val="none"/>
        <c:tickLblPos val="nextTo"/>
        <c:crossAx val="452891376"/>
        <c:crosses val="max"/>
        <c:crossBetween val="between"/>
      </c:valAx>
      <c:catAx>
        <c:axId val="45289137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45289760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r"/>
      <c:legendEntry>
        <c:idx val="2"/>
        <c:delete val="1"/>
      </c:legendEntry>
      <c:layout>
        <c:manualLayout>
          <c:xMode val="edge"/>
          <c:yMode val="edge"/>
          <c:x val="0.75532555026426329"/>
          <c:y val="0.25555467891162909"/>
          <c:w val="0.23808375937130002"/>
          <c:h val="0.4381222287093872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3"/>
          <c:order val="0"/>
          <c:tx>
            <c:strRef>
              <c:f>Timings!$A$4</c:f>
              <c:strCache>
                <c:ptCount val="1"/>
                <c:pt idx="0">
                  <c:v>Fragmented, no gc-sections</c:v>
                </c:pt>
              </c:strCache>
            </c:strRef>
          </c:tx>
          <c:spPr>
            <a:ln w="28575" cap="rnd">
              <a:solidFill>
                <a:schemeClr val="accent2">
                  <a:lumMod val="5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63500">
                <a:solidFill>
                  <a:schemeClr val="accent2">
                    <a:lumMod val="50000"/>
                  </a:schemeClr>
                </a:solidFill>
              </a:ln>
              <a:effectLst/>
            </c:spPr>
          </c:marker>
          <c:cat>
            <c:strRef>
              <c:f>(Timings!$H$1,Timings!$N$1,Timings!$T$1,Timings!$Z$1,Timings!$AF$1,Timings!$AL$1)</c:f>
              <c:strCache>
                <c:ptCount val="6"/>
                <c:pt idx="0">
                  <c:v>1 (normal GC)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strCache>
            </c:strRef>
          </c:cat>
          <c:val>
            <c:numRef>
              <c:f>(Timings!$H$4,Timings!$N$4,Timings!$T$4,Timings!$Z$4,Timings!$AF$4,Timings!$AL$4)</c:f>
              <c:numCache>
                <c:formatCode>General</c:formatCode>
                <c:ptCount val="6"/>
                <c:pt idx="0">
                  <c:v>11.084999999999999</c:v>
                </c:pt>
                <c:pt idx="1">
                  <c:v>11.084999999999999</c:v>
                </c:pt>
                <c:pt idx="2">
                  <c:v>11.084999999999999</c:v>
                </c:pt>
                <c:pt idx="3">
                  <c:v>11.084999999999999</c:v>
                </c:pt>
                <c:pt idx="4">
                  <c:v>11.084999999999999</c:v>
                </c:pt>
                <c:pt idx="5">
                  <c:v>11.084999999999999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12A-4357-B3C7-AAA86EA09343}"/>
            </c:ext>
          </c:extLst>
        </c:ser>
        <c:ser>
          <c:idx val="4"/>
          <c:order val="1"/>
          <c:tx>
            <c:strRef>
              <c:f>Timings!$A$5</c:f>
              <c:strCache>
                <c:ptCount val="1"/>
                <c:pt idx="0">
                  <c:v>Fragmented, gc-sections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63500">
                <a:solidFill>
                  <a:schemeClr val="accent5"/>
                </a:solidFill>
              </a:ln>
              <a:effectLst/>
            </c:spPr>
          </c:marker>
          <c:cat>
            <c:strRef>
              <c:f>(Timings!$H$1,Timings!$N$1,Timings!$T$1,Timings!$Z$1,Timings!$AF$1,Timings!$AL$1)</c:f>
              <c:strCache>
                <c:ptCount val="6"/>
                <c:pt idx="0">
                  <c:v>1 (normal GC)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strCache>
            </c:strRef>
          </c:cat>
          <c:val>
            <c:numRef>
              <c:f>(Timings!$H$5,Timings!$N$5,Timings!$T$5,Timings!$Z$5,Timings!$AF$5,Timings!$AL$5)</c:f>
              <c:numCache>
                <c:formatCode>General</c:formatCode>
                <c:ptCount val="6"/>
                <c:pt idx="0">
                  <c:v>11.845599999999999</c:v>
                </c:pt>
                <c:pt idx="1">
                  <c:v>9.6515999999999984</c:v>
                </c:pt>
                <c:pt idx="2">
                  <c:v>8.5752000000000006</c:v>
                </c:pt>
                <c:pt idx="3">
                  <c:v>7.910000000000001</c:v>
                </c:pt>
                <c:pt idx="4">
                  <c:v>7.666199999999999</c:v>
                </c:pt>
                <c:pt idx="5">
                  <c:v>7.5036000000000005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12A-4357-B3C7-AAA86EA09343}"/>
            </c:ext>
          </c:extLst>
        </c:ser>
        <c:ser>
          <c:idx val="1"/>
          <c:order val="2"/>
          <c:tx>
            <c:strRef>
              <c:f>Timings!$A$2</c:f>
              <c:strCache>
                <c:ptCount val="1"/>
                <c:pt idx="0">
                  <c:v>Unfragmented, no gc-sections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63500">
                <a:solidFill>
                  <a:schemeClr val="accent2"/>
                </a:solidFill>
              </a:ln>
              <a:effectLst/>
            </c:spPr>
          </c:marker>
          <c:cat>
            <c:strRef>
              <c:f>(Timings!$H$1,Timings!$N$1,Timings!$T$1,Timings!$Z$1,Timings!$AF$1,Timings!$AL$1)</c:f>
              <c:strCache>
                <c:ptCount val="6"/>
                <c:pt idx="0">
                  <c:v>1 (normal GC)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strCache>
            </c:strRef>
          </c:cat>
          <c:val>
            <c:numRef>
              <c:f>(Timings!$H$2,Timings!$N$2,Timings!$T$2,Timings!$Z$2,Timings!$AF$2,Timings!$AL$2)</c:f>
              <c:numCache>
                <c:formatCode>General</c:formatCode>
                <c:ptCount val="6"/>
                <c:pt idx="0">
                  <c:v>4.4659999999999993</c:v>
                </c:pt>
                <c:pt idx="1">
                  <c:v>4.4659999999999993</c:v>
                </c:pt>
                <c:pt idx="2">
                  <c:v>4.4659999999999993</c:v>
                </c:pt>
                <c:pt idx="3">
                  <c:v>4.4659999999999993</c:v>
                </c:pt>
                <c:pt idx="4">
                  <c:v>4.4659999999999993</c:v>
                </c:pt>
                <c:pt idx="5">
                  <c:v>4.4659999999999993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12A-4357-B3C7-AAA86EA09343}"/>
            </c:ext>
          </c:extLst>
        </c:ser>
        <c:ser>
          <c:idx val="2"/>
          <c:order val="3"/>
          <c:tx>
            <c:strRef>
              <c:f>Timings!$A$3</c:f>
              <c:strCache>
                <c:ptCount val="1"/>
                <c:pt idx="0">
                  <c:v>Unfragmented, gc-sections</c:v>
                </c:pt>
              </c:strCache>
            </c:strRef>
          </c:tx>
          <c:spPr>
            <a:ln w="28575" cap="rnd">
              <a:solidFill>
                <a:schemeClr val="accent5">
                  <a:lumMod val="40000"/>
                  <a:lumOff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63500">
                <a:solidFill>
                  <a:schemeClr val="accent5">
                    <a:lumMod val="40000"/>
                    <a:lumOff val="60000"/>
                  </a:schemeClr>
                </a:solidFill>
              </a:ln>
              <a:effectLst/>
            </c:spPr>
          </c:marker>
          <c:cat>
            <c:strRef>
              <c:f>(Timings!$H$1,Timings!$N$1,Timings!$T$1,Timings!$Z$1,Timings!$AF$1,Timings!$AL$1)</c:f>
              <c:strCache>
                <c:ptCount val="6"/>
                <c:pt idx="0">
                  <c:v>1 (normal GC)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strCache>
            </c:strRef>
          </c:cat>
          <c:val>
            <c:numRef>
              <c:f>(Timings!$H$3,Timings!$N$3,Timings!$T$3,Timings!$Z$3,Timings!$AF$3,Timings!$AL$3)</c:f>
              <c:numCache>
                <c:formatCode>General</c:formatCode>
                <c:ptCount val="6"/>
                <c:pt idx="0">
                  <c:v>4.9258000000000006</c:v>
                </c:pt>
                <c:pt idx="1">
                  <c:v>4.1635999999999997</c:v>
                </c:pt>
                <c:pt idx="2">
                  <c:v>3.6408</c:v>
                </c:pt>
                <c:pt idx="3">
                  <c:v>3.4052000000000007</c:v>
                </c:pt>
                <c:pt idx="4">
                  <c:v>3.2753999999999999</c:v>
                </c:pt>
                <c:pt idx="5">
                  <c:v>3.2098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12A-4357-B3C7-AAA86EA093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43252152"/>
        <c:axId val="443245592"/>
      </c:lineChart>
      <c:lineChart>
        <c:grouping val="standard"/>
        <c:varyColors val="0"/>
        <c:ser>
          <c:idx val="0"/>
          <c:order val="4"/>
          <c:tx>
            <c:strRef>
              <c:f>Timings!$A$7</c:f>
              <c:strCache>
                <c:ptCount val="1"/>
                <c:pt idx="0">
                  <c:v>Max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Timings!$A$7</c:f>
              <c:strCache>
                <c:ptCount val="1"/>
                <c:pt idx="0">
                  <c:v>Max</c:v>
                </c:pt>
              </c:strCache>
            </c:strRef>
          </c:cat>
          <c:val>
            <c:numRef>
              <c:f>Timings!$C$7</c:f>
              <c:numCache>
                <c:formatCode>General</c:formatCode>
                <c:ptCount val="1"/>
                <c:pt idx="0">
                  <c:v>11.845599999999999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12A-4357-B3C7-AAA86EA093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52891376"/>
        <c:axId val="452897608"/>
      </c:lineChart>
      <c:catAx>
        <c:axId val="4432521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400"/>
                  <a:t>GC Aggressiveness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3245592"/>
        <c:crosses val="autoZero"/>
        <c:auto val="1"/>
        <c:lblAlgn val="ctr"/>
        <c:lblOffset val="100"/>
        <c:noMultiLvlLbl val="0"/>
      </c:catAx>
      <c:valAx>
        <c:axId val="443245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400"/>
                  <a:t>Link Time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3252152"/>
        <c:crosses val="autoZero"/>
        <c:crossBetween val="between"/>
      </c:valAx>
      <c:valAx>
        <c:axId val="452897608"/>
        <c:scaling>
          <c:orientation val="minMax"/>
        </c:scaling>
        <c:delete val="1"/>
        <c:axPos val="r"/>
        <c:numFmt formatCode="General" sourceLinked="1"/>
        <c:majorTickMark val="out"/>
        <c:minorTickMark val="none"/>
        <c:tickLblPos val="nextTo"/>
        <c:crossAx val="452891376"/>
        <c:crosses val="max"/>
        <c:crossBetween val="between"/>
      </c:valAx>
      <c:catAx>
        <c:axId val="45289137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45289760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r"/>
      <c:legendEntry>
        <c:idx val="4"/>
        <c:delete val="1"/>
      </c:legendEntry>
      <c:layout>
        <c:manualLayout>
          <c:xMode val="edge"/>
          <c:yMode val="edge"/>
          <c:x val="0.75532555026426329"/>
          <c:y val="0.25426243563241974"/>
          <c:w val="0.23808375937130002"/>
          <c:h val="0.4754428542123618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2E93F-35D9-4708-BF65-E4AF7F7A1EDC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3953C7-9BB1-4A87-B3A2-44106EB2B2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9182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3953C7-9BB1-4A87-B3A2-44106EB2B20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0798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3953C7-9BB1-4A87-B3A2-44106EB2B20A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7609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3953C7-9BB1-4A87-B3A2-44106EB2B20A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93053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3953C7-9BB1-4A87-B3A2-44106EB2B20A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98225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3953C7-9BB1-4A87-B3A2-44106EB2B20A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06191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3953C7-9BB1-4A87-B3A2-44106EB2B20A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75987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3953C7-9BB1-4A87-B3A2-44106EB2B20A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1092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7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7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7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7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8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8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8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8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9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9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9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9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0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0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0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0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3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3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3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4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4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4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4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5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5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5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6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6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6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20" b="23180"/>
          <a:stretch/>
        </p:blipFill>
        <p:spPr>
          <a:xfrm>
            <a:off x="-1" y="-1"/>
            <a:ext cx="12208727" cy="62060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685" y="4850753"/>
            <a:ext cx="4046630" cy="7263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47133" y="558800"/>
            <a:ext cx="11506200" cy="259080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000" b="1">
                <a:solidFill>
                  <a:srgbClr val="43434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347133" y="3225800"/>
            <a:ext cx="11506200" cy="1219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65EBAB32-0048-423B-9D08-37A68244679B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B889F1E6-3183-4394-91C0-9B286DBC7F43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8200" y="345600"/>
            <a:ext cx="1695600" cy="51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634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354" y="237390"/>
            <a:ext cx="10515600" cy="60666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3600">
                <a:solidFill>
                  <a:srgbClr val="434343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821" y="1019910"/>
            <a:ext cx="11562716" cy="4752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BAB32-0048-423B-9D08-37A68244679B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9F1E6-3183-4394-91C0-9B286DBC7F43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523"/>
          <a:stretch/>
        </p:blipFill>
        <p:spPr>
          <a:xfrm>
            <a:off x="11336818" y="273173"/>
            <a:ext cx="563252" cy="55721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523"/>
          <a:stretch/>
        </p:blipFill>
        <p:spPr>
          <a:xfrm>
            <a:off x="11336818" y="273173"/>
            <a:ext cx="563252" cy="55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754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4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BAB32-0048-423B-9D08-37A68244679B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9F1E6-3183-4394-91C0-9B286DBC7F43}" type="slidenum">
              <a:rPr lang="en-GB" smtClean="0"/>
              <a:t>‹#›</a:t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523"/>
          <a:stretch/>
        </p:blipFill>
        <p:spPr>
          <a:xfrm>
            <a:off x="11336818" y="273173"/>
            <a:ext cx="563252" cy="557211"/>
          </a:xfrm>
          <a:prstGeom prst="rect">
            <a:avLst/>
          </a:prstGeom>
        </p:spPr>
      </p:pic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345600" y="1018800"/>
            <a:ext cx="11563200" cy="475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523"/>
          <a:stretch/>
        </p:blipFill>
        <p:spPr>
          <a:xfrm>
            <a:off x="11336818" y="273173"/>
            <a:ext cx="563252" cy="557211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37354" y="237390"/>
            <a:ext cx="10515600" cy="60666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3600">
                <a:solidFill>
                  <a:srgbClr val="434343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8885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60066" y="1018800"/>
            <a:ext cx="5428800" cy="475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BAB32-0048-423B-9D08-37A68244679B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9F1E6-3183-4394-91C0-9B286DBC7F43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523"/>
          <a:stretch/>
        </p:blipFill>
        <p:spPr>
          <a:xfrm>
            <a:off x="11336818" y="273173"/>
            <a:ext cx="563252" cy="557211"/>
          </a:xfrm>
          <a:prstGeom prst="rect">
            <a:avLst/>
          </a:prstGeom>
        </p:spPr>
      </p:pic>
      <p:sp>
        <p:nvSpPr>
          <p:cNvPr id="10" name="Content Placeholder 3"/>
          <p:cNvSpPr>
            <a:spLocks noGrp="1"/>
          </p:cNvSpPr>
          <p:nvPr>
            <p:ph sz="half" idx="14"/>
          </p:nvPr>
        </p:nvSpPr>
        <p:spPr>
          <a:xfrm>
            <a:off x="345600" y="1018800"/>
            <a:ext cx="5428800" cy="4752000"/>
          </a:xfrm>
          <a:prstGeom prst="rect">
            <a:avLst/>
          </a:prstGeom>
        </p:spPr>
        <p:txBody>
          <a:bodyPr/>
          <a:lstStyle>
            <a:lvl1pPr>
              <a:spcAft>
                <a:spcPts val="60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523"/>
          <a:stretch/>
        </p:blipFill>
        <p:spPr>
          <a:xfrm>
            <a:off x="11336818" y="273173"/>
            <a:ext cx="563252" cy="557211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37354" y="237390"/>
            <a:ext cx="10515600" cy="60666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3600">
                <a:solidFill>
                  <a:srgbClr val="434343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310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5821" y="1018800"/>
            <a:ext cx="5428446" cy="4752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0066" y="1018800"/>
            <a:ext cx="5428800" cy="4752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BAB32-0048-423B-9D08-37A68244679B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9F1E6-3183-4394-91C0-9B286DBC7F43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37354" y="237390"/>
            <a:ext cx="10515600" cy="60666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3600">
                <a:solidFill>
                  <a:srgbClr val="434343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11" name="Content Placeholder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6400" y="273600"/>
            <a:ext cx="556980" cy="556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1861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354" y="237390"/>
            <a:ext cx="10515600" cy="60666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3600">
                <a:solidFill>
                  <a:srgbClr val="434343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821" y="1019910"/>
            <a:ext cx="11562716" cy="4752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BAB32-0048-423B-9D08-37A68244679B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9F1E6-3183-4394-91C0-9B286DBC7F43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Content Placeholder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6400" y="273600"/>
            <a:ext cx="556980" cy="556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9889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4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BAB32-0048-423B-9D08-37A68244679B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9F1E6-3183-4394-91C0-9B286DBC7F43}" type="slidenum">
              <a:rPr lang="en-GB" smtClean="0"/>
              <a:t>‹#›</a:t>
            </a:fld>
            <a:endParaRPr lang="en-GB"/>
          </a:p>
        </p:txBody>
      </p:sp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345600" y="1018800"/>
            <a:ext cx="11563200" cy="475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37354" y="237390"/>
            <a:ext cx="10515600" cy="60666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3600">
                <a:solidFill>
                  <a:srgbClr val="434343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9" name="Content Placeholder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6400" y="273600"/>
            <a:ext cx="556980" cy="556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1636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60066" y="1018800"/>
            <a:ext cx="5428800" cy="475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BAB32-0048-423B-9D08-37A68244679B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9F1E6-3183-4394-91C0-9B286DBC7F43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Content Placeholder 3"/>
          <p:cNvSpPr>
            <a:spLocks noGrp="1"/>
          </p:cNvSpPr>
          <p:nvPr>
            <p:ph sz="half" idx="14"/>
          </p:nvPr>
        </p:nvSpPr>
        <p:spPr>
          <a:xfrm>
            <a:off x="345600" y="1018800"/>
            <a:ext cx="5428800" cy="4752000"/>
          </a:xfrm>
          <a:prstGeom prst="rect">
            <a:avLst/>
          </a:prstGeom>
        </p:spPr>
        <p:txBody>
          <a:bodyPr/>
          <a:lstStyle>
            <a:lvl1pPr>
              <a:spcAft>
                <a:spcPts val="60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37354" y="237390"/>
            <a:ext cx="10515600" cy="60666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3600">
                <a:solidFill>
                  <a:srgbClr val="434343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12" name="Content Placeholder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6400" y="273600"/>
            <a:ext cx="556980" cy="556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9961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5821" y="1018800"/>
            <a:ext cx="5428446" cy="4752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0066" y="1018800"/>
            <a:ext cx="5428800" cy="4752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BAB32-0048-423B-9D08-37A68244679B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9F1E6-3183-4394-91C0-9B286DBC7F43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37354" y="237390"/>
            <a:ext cx="10515600" cy="60666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3600">
                <a:solidFill>
                  <a:srgbClr val="434343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11" name="Picture 2" descr="C:\Users\gboxlads\Perforce\TechPubs\depot1\TechPubs\Orbis\Main\English\Images\Icons\ORBIS_Capture_and_Playback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6400" y="273600"/>
            <a:ext cx="558000" cy="5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29558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354" y="237390"/>
            <a:ext cx="10515600" cy="60666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3600">
                <a:solidFill>
                  <a:srgbClr val="434343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821" y="1019910"/>
            <a:ext cx="11562716" cy="4752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BAB32-0048-423B-9D08-37A68244679B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9F1E6-3183-4394-91C0-9B286DBC7F43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Picture 2" descr="C:\Users\gboxlads\Perforce\TechPubs\depot1\TechPubs\Orbis\Main\English\Images\Icons\ORBIS_Capture_and_Playback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6400" y="273600"/>
            <a:ext cx="558000" cy="5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33357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4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BAB32-0048-423B-9D08-37A68244679B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9F1E6-3183-4394-91C0-9B286DBC7F43}" type="slidenum">
              <a:rPr lang="en-GB" smtClean="0"/>
              <a:t>‹#›</a:t>
            </a:fld>
            <a:endParaRPr lang="en-GB"/>
          </a:p>
        </p:txBody>
      </p:sp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345600" y="1018800"/>
            <a:ext cx="11563200" cy="475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37354" y="237390"/>
            <a:ext cx="10515600" cy="60666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3600">
                <a:solidFill>
                  <a:srgbClr val="434343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9" name="Picture 2" descr="C:\Users\gboxlads\Perforce\TechPubs\depot1\TechPubs\Orbis\Main\English\Images\Icons\ORBIS_Capture_and_Playback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6400" y="273600"/>
            <a:ext cx="558000" cy="5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502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INTERNAL_US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20" b="23180"/>
          <a:stretch/>
        </p:blipFill>
        <p:spPr>
          <a:xfrm>
            <a:off x="-1" y="-1"/>
            <a:ext cx="12208727" cy="62060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685" y="4850753"/>
            <a:ext cx="4046630" cy="7263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47133" y="558800"/>
            <a:ext cx="11506200" cy="259080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000" b="1">
                <a:solidFill>
                  <a:srgbClr val="43434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347133" y="3225800"/>
            <a:ext cx="11506200" cy="1219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65EBAB32-0048-423B-9D08-37A68244679B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B889F1E6-3183-4394-91C0-9B286DBC7F43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8800" y="345600"/>
            <a:ext cx="1695600" cy="51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4365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60066" y="1018800"/>
            <a:ext cx="5428800" cy="475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BAB32-0048-423B-9D08-37A68244679B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9F1E6-3183-4394-91C0-9B286DBC7F43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Content Placeholder 3"/>
          <p:cNvSpPr>
            <a:spLocks noGrp="1"/>
          </p:cNvSpPr>
          <p:nvPr>
            <p:ph sz="half" idx="14"/>
          </p:nvPr>
        </p:nvSpPr>
        <p:spPr>
          <a:xfrm>
            <a:off x="345600" y="1018800"/>
            <a:ext cx="5428800" cy="4752000"/>
          </a:xfrm>
          <a:prstGeom prst="rect">
            <a:avLst/>
          </a:prstGeom>
        </p:spPr>
        <p:txBody>
          <a:bodyPr/>
          <a:lstStyle>
            <a:lvl1pPr>
              <a:spcAft>
                <a:spcPts val="60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37354" y="237390"/>
            <a:ext cx="10515600" cy="60666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3600">
                <a:solidFill>
                  <a:srgbClr val="434343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12" name="Picture 2" descr="C:\Users\gboxlads\Perforce\TechPubs\depot1\TechPubs\Orbis\Main\English\Images\Icons\ORBIS_Capture_and_Playback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6400" y="273600"/>
            <a:ext cx="558000" cy="5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09955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5821" y="1018800"/>
            <a:ext cx="5428446" cy="4752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0066" y="1018800"/>
            <a:ext cx="5428800" cy="4752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BAB32-0048-423B-9D08-37A68244679B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9F1E6-3183-4394-91C0-9B286DBC7F43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37354" y="237390"/>
            <a:ext cx="10515600" cy="60666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3600">
                <a:solidFill>
                  <a:srgbClr val="434343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6400" y="273600"/>
            <a:ext cx="558000" cy="5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076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354" y="237390"/>
            <a:ext cx="10515600" cy="60666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3600">
                <a:solidFill>
                  <a:srgbClr val="434343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821" y="1019910"/>
            <a:ext cx="11562716" cy="4752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BAB32-0048-423B-9D08-37A68244679B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9F1E6-3183-4394-91C0-9B286DBC7F43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6400" y="273600"/>
            <a:ext cx="558000" cy="5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3083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4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BAB32-0048-423B-9D08-37A68244679B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9F1E6-3183-4394-91C0-9B286DBC7F43}" type="slidenum">
              <a:rPr lang="en-GB" smtClean="0"/>
              <a:t>‹#›</a:t>
            </a:fld>
            <a:endParaRPr lang="en-GB"/>
          </a:p>
        </p:txBody>
      </p:sp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345600" y="1018800"/>
            <a:ext cx="11563200" cy="475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37354" y="237390"/>
            <a:ext cx="10515600" cy="60666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3600">
                <a:solidFill>
                  <a:srgbClr val="434343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6400" y="273600"/>
            <a:ext cx="558000" cy="5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70723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60066" y="1018800"/>
            <a:ext cx="5428800" cy="475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BAB32-0048-423B-9D08-37A68244679B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9F1E6-3183-4394-91C0-9B286DBC7F43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Content Placeholder 3"/>
          <p:cNvSpPr>
            <a:spLocks noGrp="1"/>
          </p:cNvSpPr>
          <p:nvPr>
            <p:ph sz="half" idx="14"/>
          </p:nvPr>
        </p:nvSpPr>
        <p:spPr>
          <a:xfrm>
            <a:off x="345600" y="1018800"/>
            <a:ext cx="5428800" cy="4752000"/>
          </a:xfrm>
          <a:prstGeom prst="rect">
            <a:avLst/>
          </a:prstGeom>
        </p:spPr>
        <p:txBody>
          <a:bodyPr/>
          <a:lstStyle>
            <a:lvl1pPr>
              <a:spcAft>
                <a:spcPts val="60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37354" y="237390"/>
            <a:ext cx="10515600" cy="60666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3600">
                <a:solidFill>
                  <a:srgbClr val="434343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6400" y="273600"/>
            <a:ext cx="558000" cy="5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16659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5821" y="1018800"/>
            <a:ext cx="5428446" cy="4752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0066" y="1018800"/>
            <a:ext cx="5428800" cy="4752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BAB32-0048-423B-9D08-37A68244679B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9F1E6-3183-4394-91C0-9B286DBC7F43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37354" y="237390"/>
            <a:ext cx="10515600" cy="60666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3600">
                <a:solidFill>
                  <a:srgbClr val="434343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/>
          <a:srcRect l="2141" t="1715" r="1840" b="2268"/>
          <a:stretch/>
        </p:blipFill>
        <p:spPr>
          <a:xfrm>
            <a:off x="11336400" y="273600"/>
            <a:ext cx="558000" cy="5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64854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354" y="237390"/>
            <a:ext cx="10515600" cy="60666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3600">
                <a:solidFill>
                  <a:srgbClr val="434343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821" y="1019910"/>
            <a:ext cx="11562716" cy="4752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BAB32-0048-423B-9D08-37A68244679B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9F1E6-3183-4394-91C0-9B286DBC7F43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/>
          <a:srcRect l="2141" t="1715" r="1840" b="2268"/>
          <a:stretch/>
        </p:blipFill>
        <p:spPr>
          <a:xfrm>
            <a:off x="11336400" y="273600"/>
            <a:ext cx="558000" cy="5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4500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4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BAB32-0048-423B-9D08-37A68244679B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9F1E6-3183-4394-91C0-9B286DBC7F43}" type="slidenum">
              <a:rPr lang="en-GB" smtClean="0"/>
              <a:t>‹#›</a:t>
            </a:fld>
            <a:endParaRPr lang="en-GB"/>
          </a:p>
        </p:txBody>
      </p:sp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345600" y="1018800"/>
            <a:ext cx="11563200" cy="475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37354" y="237390"/>
            <a:ext cx="10515600" cy="60666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3600">
                <a:solidFill>
                  <a:srgbClr val="434343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/>
          <a:srcRect l="2141" t="1715" r="1840" b="2268"/>
          <a:stretch/>
        </p:blipFill>
        <p:spPr>
          <a:xfrm>
            <a:off x="11336400" y="273600"/>
            <a:ext cx="558000" cy="5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93982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60066" y="1018800"/>
            <a:ext cx="5428800" cy="475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BAB32-0048-423B-9D08-37A68244679B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9F1E6-3183-4394-91C0-9B286DBC7F43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Content Placeholder 3"/>
          <p:cNvSpPr>
            <a:spLocks noGrp="1"/>
          </p:cNvSpPr>
          <p:nvPr>
            <p:ph sz="half" idx="14"/>
          </p:nvPr>
        </p:nvSpPr>
        <p:spPr>
          <a:xfrm>
            <a:off x="345600" y="1018800"/>
            <a:ext cx="5428800" cy="4752000"/>
          </a:xfrm>
          <a:prstGeom prst="rect">
            <a:avLst/>
          </a:prstGeom>
        </p:spPr>
        <p:txBody>
          <a:bodyPr/>
          <a:lstStyle>
            <a:lvl1pPr>
              <a:spcAft>
                <a:spcPts val="60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37354" y="237390"/>
            <a:ext cx="10515600" cy="60666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3600">
                <a:solidFill>
                  <a:srgbClr val="434343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/>
          <a:srcRect l="2141" t="1715" r="1840" b="2268"/>
          <a:stretch/>
        </p:blipFill>
        <p:spPr>
          <a:xfrm>
            <a:off x="11336400" y="273600"/>
            <a:ext cx="558000" cy="5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9307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5821" y="1018800"/>
            <a:ext cx="5428446" cy="4752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0066" y="1018800"/>
            <a:ext cx="5428800" cy="4752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BAB32-0048-423B-9D08-37A68244679B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9F1E6-3183-4394-91C0-9B286DBC7F43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37354" y="237390"/>
            <a:ext cx="10515600" cy="60666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3600">
                <a:solidFill>
                  <a:srgbClr val="434343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6400" y="273600"/>
            <a:ext cx="558000" cy="5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351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R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20" b="23180"/>
          <a:stretch/>
        </p:blipFill>
        <p:spPr>
          <a:xfrm>
            <a:off x="-1" y="-1"/>
            <a:ext cx="12208727" cy="62060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685" y="4850753"/>
            <a:ext cx="4046630" cy="7263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47133" y="558800"/>
            <a:ext cx="11506200" cy="259080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000" b="1">
                <a:solidFill>
                  <a:srgbClr val="43434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347133" y="3225800"/>
            <a:ext cx="11506200" cy="1219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65EBAB32-0048-423B-9D08-37A68244679B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B889F1E6-3183-4394-91C0-9B286DBC7F43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8800" y="345600"/>
            <a:ext cx="1695600" cy="51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89914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354" y="237390"/>
            <a:ext cx="10515600" cy="60666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3600">
                <a:solidFill>
                  <a:srgbClr val="434343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821" y="1019910"/>
            <a:ext cx="11562716" cy="4752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BAB32-0048-423B-9D08-37A68244679B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9F1E6-3183-4394-91C0-9B286DBC7F43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6400" y="273600"/>
            <a:ext cx="558000" cy="5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4623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4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BAB32-0048-423B-9D08-37A68244679B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9F1E6-3183-4394-91C0-9B286DBC7F43}" type="slidenum">
              <a:rPr lang="en-GB" smtClean="0"/>
              <a:t>‹#›</a:t>
            </a:fld>
            <a:endParaRPr lang="en-GB"/>
          </a:p>
        </p:txBody>
      </p:sp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345600" y="1018800"/>
            <a:ext cx="11563200" cy="475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37354" y="237390"/>
            <a:ext cx="10515600" cy="60666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3600">
                <a:solidFill>
                  <a:srgbClr val="434343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6400" y="273600"/>
            <a:ext cx="558000" cy="5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84489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60066" y="1018800"/>
            <a:ext cx="5428800" cy="475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BAB32-0048-423B-9D08-37A68244679B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9F1E6-3183-4394-91C0-9B286DBC7F43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Content Placeholder 3"/>
          <p:cNvSpPr>
            <a:spLocks noGrp="1"/>
          </p:cNvSpPr>
          <p:nvPr>
            <p:ph sz="half" idx="14"/>
          </p:nvPr>
        </p:nvSpPr>
        <p:spPr>
          <a:xfrm>
            <a:off x="345600" y="1018800"/>
            <a:ext cx="5428800" cy="4752000"/>
          </a:xfrm>
          <a:prstGeom prst="rect">
            <a:avLst/>
          </a:prstGeom>
        </p:spPr>
        <p:txBody>
          <a:bodyPr/>
          <a:lstStyle>
            <a:lvl1pPr>
              <a:spcAft>
                <a:spcPts val="60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37354" y="237390"/>
            <a:ext cx="10515600" cy="60666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3600">
                <a:solidFill>
                  <a:srgbClr val="434343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6400" y="273600"/>
            <a:ext cx="558000" cy="5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69341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5821" y="1018800"/>
            <a:ext cx="5428446" cy="4752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0066" y="1018800"/>
            <a:ext cx="5428800" cy="4752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BAB32-0048-423B-9D08-37A68244679B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9F1E6-3183-4394-91C0-9B286DBC7F43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37354" y="237390"/>
            <a:ext cx="10515600" cy="60666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3600">
                <a:solidFill>
                  <a:srgbClr val="434343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6400" y="273600"/>
            <a:ext cx="558000" cy="5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03994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354" y="237390"/>
            <a:ext cx="10515600" cy="60666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3600">
                <a:solidFill>
                  <a:srgbClr val="434343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821" y="1019910"/>
            <a:ext cx="11562716" cy="4752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BAB32-0048-423B-9D08-37A68244679B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9F1E6-3183-4394-91C0-9B286DBC7F43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6400" y="259200"/>
            <a:ext cx="558000" cy="5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3202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4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BAB32-0048-423B-9D08-37A68244679B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9F1E6-3183-4394-91C0-9B286DBC7F43}" type="slidenum">
              <a:rPr lang="en-GB" smtClean="0"/>
              <a:t>‹#›</a:t>
            </a:fld>
            <a:endParaRPr lang="en-GB"/>
          </a:p>
        </p:txBody>
      </p:sp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345600" y="1018800"/>
            <a:ext cx="11563200" cy="475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37354" y="237390"/>
            <a:ext cx="10515600" cy="60666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3600">
                <a:solidFill>
                  <a:srgbClr val="434343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6400" y="273600"/>
            <a:ext cx="558000" cy="5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39109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60066" y="1018800"/>
            <a:ext cx="5428800" cy="475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BAB32-0048-423B-9D08-37A68244679B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9F1E6-3183-4394-91C0-9B286DBC7F43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Content Placeholder 3"/>
          <p:cNvSpPr>
            <a:spLocks noGrp="1"/>
          </p:cNvSpPr>
          <p:nvPr>
            <p:ph sz="half" idx="14"/>
          </p:nvPr>
        </p:nvSpPr>
        <p:spPr>
          <a:xfrm>
            <a:off x="345600" y="1018800"/>
            <a:ext cx="5428800" cy="4752000"/>
          </a:xfrm>
          <a:prstGeom prst="rect">
            <a:avLst/>
          </a:prstGeom>
        </p:spPr>
        <p:txBody>
          <a:bodyPr/>
          <a:lstStyle>
            <a:lvl1pPr>
              <a:spcAft>
                <a:spcPts val="60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37354" y="237390"/>
            <a:ext cx="10515600" cy="60666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3600">
                <a:solidFill>
                  <a:srgbClr val="434343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6400" y="273600"/>
            <a:ext cx="558000" cy="5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91652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5821" y="1018800"/>
            <a:ext cx="5428446" cy="4752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0066" y="1018800"/>
            <a:ext cx="5428800" cy="4752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BAB32-0048-423B-9D08-37A68244679B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9F1E6-3183-4394-91C0-9B286DBC7F43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37354" y="237390"/>
            <a:ext cx="10515600" cy="60666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3600">
                <a:solidFill>
                  <a:srgbClr val="434343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9" name="Picture 2" descr="C:\Users\gboxlads\Perforce\TechPubs\depot1\TechPubs\Orbis\Main\English\Images\Icons\ORBIS_Razor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6400" y="273600"/>
            <a:ext cx="558000" cy="5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63109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354" y="237390"/>
            <a:ext cx="10515600" cy="60666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3600">
                <a:solidFill>
                  <a:srgbClr val="434343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821" y="1019910"/>
            <a:ext cx="11562716" cy="4752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BAB32-0048-423B-9D08-37A68244679B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9F1E6-3183-4394-91C0-9B286DBC7F43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2" descr="C:\Users\gboxlads\Perforce\TechPubs\depot1\TechPubs\Orbis\Main\English\Images\Icons\ORBIS_Razor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6400" y="273600"/>
            <a:ext cx="558000" cy="5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19240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4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BAB32-0048-423B-9D08-37A68244679B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9F1E6-3183-4394-91C0-9B286DBC7F43}" type="slidenum">
              <a:rPr lang="en-GB" smtClean="0"/>
              <a:t>‹#›</a:t>
            </a:fld>
            <a:endParaRPr lang="en-GB"/>
          </a:p>
        </p:txBody>
      </p:sp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345600" y="1018800"/>
            <a:ext cx="11563200" cy="475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37354" y="237390"/>
            <a:ext cx="10515600" cy="60666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3600">
                <a:solidFill>
                  <a:srgbClr val="434343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8" name="Picture 2" descr="C:\Users\gboxlads\Perforce\TechPubs\depot1\TechPubs\Orbis\Main\English\Images\Icons\ORBIS_Razor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6400" y="273600"/>
            <a:ext cx="558000" cy="5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9048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UBL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20" b="23180"/>
          <a:stretch/>
        </p:blipFill>
        <p:spPr>
          <a:xfrm>
            <a:off x="-1" y="-1"/>
            <a:ext cx="12208727" cy="62060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685" y="4850753"/>
            <a:ext cx="4046630" cy="7263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47133" y="558800"/>
            <a:ext cx="11506200" cy="259080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000" b="1">
                <a:solidFill>
                  <a:srgbClr val="43434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347133" y="3225800"/>
            <a:ext cx="11506200" cy="1219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65EBAB32-0048-423B-9D08-37A68244679B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B889F1E6-3183-4394-91C0-9B286DBC7F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36747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60066" y="1018800"/>
            <a:ext cx="5428800" cy="475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BAB32-0048-423B-9D08-37A68244679B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9F1E6-3183-4394-91C0-9B286DBC7F43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Content Placeholder 3"/>
          <p:cNvSpPr>
            <a:spLocks noGrp="1"/>
          </p:cNvSpPr>
          <p:nvPr>
            <p:ph sz="half" idx="14"/>
          </p:nvPr>
        </p:nvSpPr>
        <p:spPr>
          <a:xfrm>
            <a:off x="345600" y="1018800"/>
            <a:ext cx="5428800" cy="4752000"/>
          </a:xfrm>
          <a:prstGeom prst="rect">
            <a:avLst/>
          </a:prstGeom>
        </p:spPr>
        <p:txBody>
          <a:bodyPr/>
          <a:lstStyle>
            <a:lvl1pPr>
              <a:spcAft>
                <a:spcPts val="60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37354" y="237390"/>
            <a:ext cx="10515600" cy="60666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3600">
                <a:solidFill>
                  <a:srgbClr val="434343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9" name="Picture 2" descr="C:\Users\gboxlads\Perforce\TechPubs\depot1\TechPubs\Orbis\Main\English\Images\Icons\ORBIS_Razor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6400" y="273600"/>
            <a:ext cx="558000" cy="5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351102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5821" y="1018800"/>
            <a:ext cx="5428446" cy="4752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0066" y="1018800"/>
            <a:ext cx="5428800" cy="4752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BAB32-0048-423B-9D08-37A68244679B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9F1E6-3183-4394-91C0-9B286DBC7F43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37354" y="237390"/>
            <a:ext cx="10515600" cy="60666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3600">
                <a:solidFill>
                  <a:srgbClr val="434343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36400" y="273600"/>
            <a:ext cx="558000" cy="5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19097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354" y="237390"/>
            <a:ext cx="10515600" cy="60666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3600">
                <a:solidFill>
                  <a:srgbClr val="434343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821" y="1019910"/>
            <a:ext cx="11562716" cy="4752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BAB32-0048-423B-9D08-37A68244679B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9F1E6-3183-4394-91C0-9B286DBC7F43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36400" y="273600"/>
            <a:ext cx="558000" cy="5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2203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4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BAB32-0048-423B-9D08-37A68244679B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9F1E6-3183-4394-91C0-9B286DBC7F43}" type="slidenum">
              <a:rPr lang="en-GB" smtClean="0"/>
              <a:t>‹#›</a:t>
            </a:fld>
            <a:endParaRPr lang="en-GB"/>
          </a:p>
        </p:txBody>
      </p:sp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345600" y="1018800"/>
            <a:ext cx="11563200" cy="475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37354" y="237390"/>
            <a:ext cx="10515600" cy="60666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3600">
                <a:solidFill>
                  <a:srgbClr val="434343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36400" y="273600"/>
            <a:ext cx="558000" cy="5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8131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60066" y="1018800"/>
            <a:ext cx="5428800" cy="475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BAB32-0048-423B-9D08-37A68244679B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9F1E6-3183-4394-91C0-9B286DBC7F43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Content Placeholder 3"/>
          <p:cNvSpPr>
            <a:spLocks noGrp="1"/>
          </p:cNvSpPr>
          <p:nvPr>
            <p:ph sz="half" idx="14"/>
          </p:nvPr>
        </p:nvSpPr>
        <p:spPr>
          <a:xfrm>
            <a:off x="345600" y="1018800"/>
            <a:ext cx="5428800" cy="4752000"/>
          </a:xfrm>
          <a:prstGeom prst="rect">
            <a:avLst/>
          </a:prstGeom>
        </p:spPr>
        <p:txBody>
          <a:bodyPr/>
          <a:lstStyle>
            <a:lvl1pPr>
              <a:spcAft>
                <a:spcPts val="60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37354" y="237390"/>
            <a:ext cx="10515600" cy="60666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3600">
                <a:solidFill>
                  <a:srgbClr val="434343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36400" y="273600"/>
            <a:ext cx="558000" cy="5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92361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5821" y="1018800"/>
            <a:ext cx="5428446" cy="4752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0066" y="1018800"/>
            <a:ext cx="5428800" cy="4752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BAB32-0048-423B-9D08-37A68244679B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9F1E6-3183-4394-91C0-9B286DBC7F43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37354" y="237390"/>
            <a:ext cx="10515600" cy="60666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3600">
                <a:solidFill>
                  <a:srgbClr val="434343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6400" y="273600"/>
            <a:ext cx="558000" cy="5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75118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354" y="237390"/>
            <a:ext cx="10515600" cy="60666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3600">
                <a:solidFill>
                  <a:srgbClr val="434343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821" y="1019910"/>
            <a:ext cx="11562716" cy="4752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BAB32-0048-423B-9D08-37A68244679B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9F1E6-3183-4394-91C0-9B286DBC7F43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6400" y="273600"/>
            <a:ext cx="558000" cy="5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8900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4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BAB32-0048-423B-9D08-37A68244679B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9F1E6-3183-4394-91C0-9B286DBC7F43}" type="slidenum">
              <a:rPr lang="en-GB" smtClean="0"/>
              <a:t>‹#›</a:t>
            </a:fld>
            <a:endParaRPr lang="en-GB"/>
          </a:p>
        </p:txBody>
      </p:sp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345600" y="1018800"/>
            <a:ext cx="11563200" cy="475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37354" y="237390"/>
            <a:ext cx="10515600" cy="60666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3600">
                <a:solidFill>
                  <a:srgbClr val="434343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6400" y="273600"/>
            <a:ext cx="558000" cy="5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75092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60066" y="1018800"/>
            <a:ext cx="5428800" cy="475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BAB32-0048-423B-9D08-37A68244679B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9F1E6-3183-4394-91C0-9B286DBC7F43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Content Placeholder 3"/>
          <p:cNvSpPr>
            <a:spLocks noGrp="1"/>
          </p:cNvSpPr>
          <p:nvPr>
            <p:ph sz="half" idx="14"/>
          </p:nvPr>
        </p:nvSpPr>
        <p:spPr>
          <a:xfrm>
            <a:off x="345600" y="1018800"/>
            <a:ext cx="5428800" cy="4752000"/>
          </a:xfrm>
          <a:prstGeom prst="rect">
            <a:avLst/>
          </a:prstGeom>
        </p:spPr>
        <p:txBody>
          <a:bodyPr/>
          <a:lstStyle>
            <a:lvl1pPr>
              <a:spcAft>
                <a:spcPts val="60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37354" y="237390"/>
            <a:ext cx="10515600" cy="60666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3600">
                <a:solidFill>
                  <a:srgbClr val="434343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6400" y="273600"/>
            <a:ext cx="558000" cy="5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92682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5821" y="1018800"/>
            <a:ext cx="5428446" cy="4752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0066" y="1018800"/>
            <a:ext cx="5428800" cy="4752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BAB32-0048-423B-9D08-37A68244679B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9F1E6-3183-4394-91C0-9B286DBC7F43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37354" y="237390"/>
            <a:ext cx="10515600" cy="60666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3600">
                <a:solidFill>
                  <a:srgbClr val="434343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10" name="Picture 2" descr="D:\Icon Updates\SN-DBS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6400" y="273600"/>
            <a:ext cx="558000" cy="55800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8676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5821" y="1018800"/>
            <a:ext cx="5428446" cy="4752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0066" y="1018800"/>
            <a:ext cx="5428800" cy="4752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BAB32-0048-423B-9D08-37A68244679B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9F1E6-3183-4394-91C0-9B286DBC7F43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37354" y="237390"/>
            <a:ext cx="10515600" cy="60666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3600">
                <a:solidFill>
                  <a:srgbClr val="434343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383507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354" y="237390"/>
            <a:ext cx="10515600" cy="60666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3600">
                <a:solidFill>
                  <a:srgbClr val="434343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821" y="1019910"/>
            <a:ext cx="11562716" cy="4752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BAB32-0048-423B-9D08-37A68244679B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9F1E6-3183-4394-91C0-9B286DBC7F43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2" descr="D:\Icon Updates\SN-DBS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6400" y="273600"/>
            <a:ext cx="558000" cy="55800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5634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4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BAB32-0048-423B-9D08-37A68244679B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9F1E6-3183-4394-91C0-9B286DBC7F43}" type="slidenum">
              <a:rPr lang="en-GB" smtClean="0"/>
              <a:t>‹#›</a:t>
            </a:fld>
            <a:endParaRPr lang="en-GB"/>
          </a:p>
        </p:txBody>
      </p:sp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345600" y="1018800"/>
            <a:ext cx="11563200" cy="475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37354" y="237390"/>
            <a:ext cx="10515600" cy="60666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3600">
                <a:solidFill>
                  <a:srgbClr val="434343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9" name="Picture 2" descr="D:\Icon Updates\SN-DBS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6400" y="273600"/>
            <a:ext cx="558000" cy="55800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91925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60066" y="1018800"/>
            <a:ext cx="5428800" cy="475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BAB32-0048-423B-9D08-37A68244679B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9F1E6-3183-4394-91C0-9B286DBC7F43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Content Placeholder 3"/>
          <p:cNvSpPr>
            <a:spLocks noGrp="1"/>
          </p:cNvSpPr>
          <p:nvPr>
            <p:ph sz="half" idx="14"/>
          </p:nvPr>
        </p:nvSpPr>
        <p:spPr>
          <a:xfrm>
            <a:off x="345600" y="1018800"/>
            <a:ext cx="5428800" cy="4752000"/>
          </a:xfrm>
          <a:prstGeom prst="rect">
            <a:avLst/>
          </a:prstGeom>
        </p:spPr>
        <p:txBody>
          <a:bodyPr/>
          <a:lstStyle>
            <a:lvl1pPr>
              <a:spcAft>
                <a:spcPts val="60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37354" y="237390"/>
            <a:ext cx="10515600" cy="60666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3600">
                <a:solidFill>
                  <a:srgbClr val="434343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11" name="Picture 2" descr="D:\Icon Updates\SN-DBS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6400" y="273600"/>
            <a:ext cx="558000" cy="55800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569955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5821" y="1018800"/>
            <a:ext cx="5428446" cy="4752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0066" y="1018800"/>
            <a:ext cx="5428800" cy="4752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BAB32-0048-423B-9D08-37A68244679B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9F1E6-3183-4394-91C0-9B286DBC7F43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37354" y="237390"/>
            <a:ext cx="10515600" cy="60666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3600">
                <a:solidFill>
                  <a:srgbClr val="434343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36400" y="273600"/>
            <a:ext cx="609685" cy="60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14391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354" y="237390"/>
            <a:ext cx="10515600" cy="60666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3600">
                <a:solidFill>
                  <a:srgbClr val="434343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821" y="1019910"/>
            <a:ext cx="11562716" cy="4752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BAB32-0048-423B-9D08-37A68244679B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9F1E6-3183-4394-91C0-9B286DBC7F43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36400" y="273600"/>
            <a:ext cx="609685" cy="60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4891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4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BAB32-0048-423B-9D08-37A68244679B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9F1E6-3183-4394-91C0-9B286DBC7F43}" type="slidenum">
              <a:rPr lang="en-GB" smtClean="0"/>
              <a:t>‹#›</a:t>
            </a:fld>
            <a:endParaRPr lang="en-GB"/>
          </a:p>
        </p:txBody>
      </p:sp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345600" y="1018800"/>
            <a:ext cx="11563200" cy="475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37354" y="237390"/>
            <a:ext cx="10515600" cy="60666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3600">
                <a:solidFill>
                  <a:srgbClr val="434343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36400" y="273600"/>
            <a:ext cx="609685" cy="60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1740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60066" y="1018800"/>
            <a:ext cx="5428800" cy="475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BAB32-0048-423B-9D08-37A68244679B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9F1E6-3183-4394-91C0-9B286DBC7F43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Content Placeholder 3"/>
          <p:cNvSpPr>
            <a:spLocks noGrp="1"/>
          </p:cNvSpPr>
          <p:nvPr>
            <p:ph sz="half" idx="14"/>
          </p:nvPr>
        </p:nvSpPr>
        <p:spPr>
          <a:xfrm>
            <a:off x="345600" y="1018800"/>
            <a:ext cx="5428800" cy="4752000"/>
          </a:xfrm>
          <a:prstGeom prst="rect">
            <a:avLst/>
          </a:prstGeom>
        </p:spPr>
        <p:txBody>
          <a:bodyPr/>
          <a:lstStyle>
            <a:lvl1pPr>
              <a:spcAft>
                <a:spcPts val="60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37354" y="237390"/>
            <a:ext cx="10515600" cy="60666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3600">
                <a:solidFill>
                  <a:srgbClr val="434343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36400" y="273600"/>
            <a:ext cx="609685" cy="60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34923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5821" y="1018800"/>
            <a:ext cx="5428446" cy="4752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0066" y="1018800"/>
            <a:ext cx="5428800" cy="4752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BAB32-0048-423B-9D08-37A68244679B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9F1E6-3183-4394-91C0-9B286DBC7F43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37354" y="237390"/>
            <a:ext cx="10515600" cy="60666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3600">
                <a:solidFill>
                  <a:srgbClr val="434343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6400" y="273600"/>
            <a:ext cx="558000" cy="5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19515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354" y="237390"/>
            <a:ext cx="10515600" cy="60666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3600">
                <a:solidFill>
                  <a:srgbClr val="434343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821" y="1019910"/>
            <a:ext cx="11562716" cy="4752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BAB32-0048-423B-9D08-37A68244679B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9F1E6-3183-4394-91C0-9B286DBC7F43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6400" y="273600"/>
            <a:ext cx="558000" cy="5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0137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4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BAB32-0048-423B-9D08-37A68244679B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9F1E6-3183-4394-91C0-9B286DBC7F43}" type="slidenum">
              <a:rPr lang="en-GB" smtClean="0"/>
              <a:t>‹#›</a:t>
            </a:fld>
            <a:endParaRPr lang="en-GB"/>
          </a:p>
        </p:txBody>
      </p:sp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345600" y="1018800"/>
            <a:ext cx="11563200" cy="475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37354" y="237390"/>
            <a:ext cx="10515600" cy="60666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3600">
                <a:solidFill>
                  <a:srgbClr val="434343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6400" y="273600"/>
            <a:ext cx="558000" cy="5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83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354" y="237390"/>
            <a:ext cx="10515600" cy="60666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3600">
                <a:solidFill>
                  <a:srgbClr val="434343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821" y="1019910"/>
            <a:ext cx="11562716" cy="4752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BAB32-0048-423B-9D08-37A68244679B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9F1E6-3183-4394-91C0-9B286DBC7F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7105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4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60066" y="1018800"/>
            <a:ext cx="5428800" cy="475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BAB32-0048-423B-9D08-37A68244679B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9F1E6-3183-4394-91C0-9B286DBC7F43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Content Placeholder 3"/>
          <p:cNvSpPr>
            <a:spLocks noGrp="1"/>
          </p:cNvSpPr>
          <p:nvPr>
            <p:ph sz="half" idx="14"/>
          </p:nvPr>
        </p:nvSpPr>
        <p:spPr>
          <a:xfrm>
            <a:off x="345600" y="1018800"/>
            <a:ext cx="5428800" cy="4752000"/>
          </a:xfrm>
          <a:prstGeom prst="rect">
            <a:avLst/>
          </a:prstGeom>
        </p:spPr>
        <p:txBody>
          <a:bodyPr/>
          <a:lstStyle>
            <a:lvl1pPr>
              <a:spcAft>
                <a:spcPts val="60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37354" y="237390"/>
            <a:ext cx="10515600" cy="60666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3600">
                <a:solidFill>
                  <a:srgbClr val="434343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6400" y="273600"/>
            <a:ext cx="558000" cy="5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28013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5821" y="1018800"/>
            <a:ext cx="5428446" cy="4752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0066" y="1018800"/>
            <a:ext cx="5428800" cy="4752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BAB32-0048-423B-9D08-37A68244679B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9F1E6-3183-4394-91C0-9B286DBC7F43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37354" y="237390"/>
            <a:ext cx="10515600" cy="60666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3600">
                <a:solidFill>
                  <a:srgbClr val="434343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6400" y="273600"/>
            <a:ext cx="558000" cy="5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09413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354" y="237390"/>
            <a:ext cx="10515600" cy="60666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3600">
                <a:solidFill>
                  <a:srgbClr val="434343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821" y="1019910"/>
            <a:ext cx="11562716" cy="4752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BAB32-0048-423B-9D08-37A68244679B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9F1E6-3183-4394-91C0-9B286DBC7F43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6400" y="273600"/>
            <a:ext cx="558000" cy="5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2358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4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BAB32-0048-423B-9D08-37A68244679B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9F1E6-3183-4394-91C0-9B286DBC7F43}" type="slidenum">
              <a:rPr lang="en-GB" smtClean="0"/>
              <a:t>‹#›</a:t>
            </a:fld>
            <a:endParaRPr lang="en-GB"/>
          </a:p>
        </p:txBody>
      </p:sp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345600" y="1018800"/>
            <a:ext cx="11563200" cy="475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37354" y="237390"/>
            <a:ext cx="10515600" cy="60666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3600">
                <a:solidFill>
                  <a:srgbClr val="434343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6400" y="273600"/>
            <a:ext cx="558000" cy="5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40652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60066" y="1018800"/>
            <a:ext cx="5428800" cy="475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BAB32-0048-423B-9D08-37A68244679B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9F1E6-3183-4394-91C0-9B286DBC7F43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Content Placeholder 3"/>
          <p:cNvSpPr>
            <a:spLocks noGrp="1"/>
          </p:cNvSpPr>
          <p:nvPr>
            <p:ph sz="half" idx="14"/>
          </p:nvPr>
        </p:nvSpPr>
        <p:spPr>
          <a:xfrm>
            <a:off x="345600" y="1018800"/>
            <a:ext cx="5428800" cy="4752000"/>
          </a:xfrm>
          <a:prstGeom prst="rect">
            <a:avLst/>
          </a:prstGeom>
        </p:spPr>
        <p:txBody>
          <a:bodyPr/>
          <a:lstStyle>
            <a:lvl1pPr>
              <a:spcAft>
                <a:spcPts val="60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37354" y="237390"/>
            <a:ext cx="10515600" cy="60666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3600">
                <a:solidFill>
                  <a:srgbClr val="434343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6400" y="273600"/>
            <a:ext cx="558000" cy="5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586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BAB32-0048-423B-9D08-37A68244679B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9F1E6-3183-4394-91C0-9B286DBC7F43}" type="slidenum">
              <a:rPr lang="en-GB" smtClean="0"/>
              <a:t>‹#›</a:t>
            </a:fld>
            <a:endParaRPr lang="en-GB"/>
          </a:p>
        </p:txBody>
      </p:sp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345600" y="1018800"/>
            <a:ext cx="11586805" cy="475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37354" y="237390"/>
            <a:ext cx="10515600" cy="60666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3600">
                <a:solidFill>
                  <a:srgbClr val="434343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788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60066" y="1018800"/>
            <a:ext cx="5428800" cy="475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BAB32-0048-423B-9D08-37A68244679B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9F1E6-3183-4394-91C0-9B286DBC7F43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Content Placeholder 3"/>
          <p:cNvSpPr>
            <a:spLocks noGrp="1"/>
          </p:cNvSpPr>
          <p:nvPr>
            <p:ph sz="half" idx="14"/>
          </p:nvPr>
        </p:nvSpPr>
        <p:spPr>
          <a:xfrm>
            <a:off x="345600" y="1018800"/>
            <a:ext cx="5428800" cy="4752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37354" y="237390"/>
            <a:ext cx="10515600" cy="60666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3600">
                <a:solidFill>
                  <a:srgbClr val="434343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3149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5821" y="1018800"/>
            <a:ext cx="5428446" cy="4752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0066" y="1018800"/>
            <a:ext cx="5428800" cy="4752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BAB32-0048-423B-9D08-37A68244679B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9F1E6-3183-4394-91C0-9B286DBC7F43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523"/>
          <a:stretch/>
        </p:blipFill>
        <p:spPr>
          <a:xfrm>
            <a:off x="11336818" y="273173"/>
            <a:ext cx="563252" cy="55721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523"/>
          <a:stretch/>
        </p:blipFill>
        <p:spPr>
          <a:xfrm>
            <a:off x="11336818" y="273173"/>
            <a:ext cx="563252" cy="557211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37354" y="237390"/>
            <a:ext cx="10515600" cy="60666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3600">
                <a:solidFill>
                  <a:srgbClr val="434343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5317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9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image" Target="../media/image1.png"/><Relationship Id="rId5" Type="http://schemas.openxmlformats.org/officeDocument/2006/relationships/theme" Target="../theme/theme10.xml"/><Relationship Id="rId4" Type="http://schemas.openxmlformats.org/officeDocument/2006/relationships/slideLayout" Target="../slideLayouts/slideLayout40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4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image" Target="../media/image1.png"/><Relationship Id="rId5" Type="http://schemas.openxmlformats.org/officeDocument/2006/relationships/theme" Target="../theme/theme11.xml"/><Relationship Id="rId4" Type="http://schemas.openxmlformats.org/officeDocument/2006/relationships/slideLayout" Target="../slideLayouts/slideLayout44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47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image" Target="../media/image1.png"/><Relationship Id="rId5" Type="http://schemas.openxmlformats.org/officeDocument/2006/relationships/theme" Target="../theme/theme12.xml"/><Relationship Id="rId4" Type="http://schemas.openxmlformats.org/officeDocument/2006/relationships/slideLayout" Target="../slideLayouts/slideLayout48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51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image" Target="../media/image1.png"/><Relationship Id="rId5" Type="http://schemas.openxmlformats.org/officeDocument/2006/relationships/theme" Target="../theme/theme13.xml"/><Relationship Id="rId4" Type="http://schemas.openxmlformats.org/officeDocument/2006/relationships/slideLayout" Target="../slideLayouts/slideLayout52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55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54.xml"/><Relationship Id="rId1" Type="http://schemas.openxmlformats.org/officeDocument/2006/relationships/slideLayout" Target="../slideLayouts/slideLayout53.xml"/><Relationship Id="rId6" Type="http://schemas.openxmlformats.org/officeDocument/2006/relationships/image" Target="../media/image1.png"/><Relationship Id="rId5" Type="http://schemas.openxmlformats.org/officeDocument/2006/relationships/theme" Target="../theme/theme14.xml"/><Relationship Id="rId4" Type="http://schemas.openxmlformats.org/officeDocument/2006/relationships/slideLayout" Target="../slideLayouts/slideLayout56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59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image" Target="../media/image1.png"/><Relationship Id="rId5" Type="http://schemas.openxmlformats.org/officeDocument/2006/relationships/theme" Target="../theme/theme15.xml"/><Relationship Id="rId4" Type="http://schemas.openxmlformats.org/officeDocument/2006/relationships/slideLayout" Target="../slideLayouts/slideLayout60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6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image" Target="../media/image1.png"/><Relationship Id="rId5" Type="http://schemas.openxmlformats.org/officeDocument/2006/relationships/theme" Target="../theme/theme16.xml"/><Relationship Id="rId4" Type="http://schemas.openxmlformats.org/officeDocument/2006/relationships/slideLayout" Target="../slideLayouts/slideLayout6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11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.pn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15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.png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19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.png"/><Relationship Id="rId5" Type="http://schemas.openxmlformats.org/officeDocument/2006/relationships/theme" Target="../theme/theme5.xml"/><Relationship Id="rId4" Type="http://schemas.openxmlformats.org/officeDocument/2006/relationships/slideLayout" Target="../slideLayouts/slideLayout20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2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.png"/><Relationship Id="rId5" Type="http://schemas.openxmlformats.org/officeDocument/2006/relationships/theme" Target="../theme/theme6.xml"/><Relationship Id="rId4" Type="http://schemas.openxmlformats.org/officeDocument/2006/relationships/slideLayout" Target="../slideLayouts/slideLayout2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27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.png"/><Relationship Id="rId5" Type="http://schemas.openxmlformats.org/officeDocument/2006/relationships/theme" Target="../theme/theme7.xml"/><Relationship Id="rId4" Type="http://schemas.openxmlformats.org/officeDocument/2006/relationships/slideLayout" Target="../slideLayouts/slideLayout28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1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1.png"/><Relationship Id="rId5" Type="http://schemas.openxmlformats.org/officeDocument/2006/relationships/theme" Target="../theme/theme8.xml"/><Relationship Id="rId4" Type="http://schemas.openxmlformats.org/officeDocument/2006/relationships/slideLayout" Target="../slideLayouts/slideLayout32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5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image" Target="../media/image1.png"/><Relationship Id="rId5" Type="http://schemas.openxmlformats.org/officeDocument/2006/relationships/theme" Target="../theme/theme9.xml"/><Relationship Id="rId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3139"/>
            <a:ext cx="12192000" cy="6857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8324" y="6293572"/>
            <a:ext cx="1799712" cy="468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490" y="6293572"/>
            <a:ext cx="2884034" cy="46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6528" y="5839819"/>
            <a:ext cx="8046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BAB32-0048-423B-9D08-37A68244679B}" type="datetimeFigureOut">
              <a:rPr lang="en-GB" smtClean="0"/>
              <a:pPr/>
              <a:t>11/09/2020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5250" y="5851252"/>
            <a:ext cx="10158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77896" y="5812029"/>
            <a:ext cx="447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9F1E6-3183-4394-91C0-9B286DBC7F4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3139"/>
            <a:ext cx="12192000" cy="68579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8324" y="6293572"/>
            <a:ext cx="1799712" cy="468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490" y="6293572"/>
            <a:ext cx="2884034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14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710" r:id="rId2"/>
    <p:sldLayoutId id="2147483713" r:id="rId3"/>
    <p:sldLayoutId id="214748371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rgbClr val="434343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bg1">
            <a:lumMod val="50000"/>
          </a:schemeClr>
        </a:buClr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1">
            <a:lumMod val="50000"/>
          </a:schemeClr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1">
            <a:lumMod val="50000"/>
          </a:schemeClr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1">
            <a:lumMod val="50000"/>
          </a:schemeClr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1">
            <a:lumMod val="50000"/>
          </a:schemeClr>
        </a:buClr>
        <a:buFont typeface="Arial" panose="020B0604020202020204" pitchFamily="34" charset="0"/>
        <a:buChar char="•"/>
        <a:defRPr sz="1200" i="1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3139"/>
            <a:ext cx="12192000" cy="6857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8324" y="6293572"/>
            <a:ext cx="1799712" cy="468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490" y="6293572"/>
            <a:ext cx="2884034" cy="46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6528" y="5839819"/>
            <a:ext cx="8046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BAB32-0048-423B-9D08-37A68244679B}" type="datetimeFigureOut">
              <a:rPr lang="en-GB" smtClean="0"/>
              <a:pPr/>
              <a:t>11/09/2020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5250" y="5851252"/>
            <a:ext cx="10158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77896" y="5812029"/>
            <a:ext cx="447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9F1E6-3183-4394-91C0-9B286DBC7F4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3139"/>
            <a:ext cx="12192000" cy="68579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8324" y="6293572"/>
            <a:ext cx="1799712" cy="468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490" y="6293572"/>
            <a:ext cx="2884034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432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1" r:id="rId2"/>
    <p:sldLayoutId id="2147483783" r:id="rId3"/>
    <p:sldLayoutId id="214748378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rgbClr val="434343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bg1">
            <a:lumMod val="50000"/>
          </a:schemeClr>
        </a:buClr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1">
            <a:lumMod val="50000"/>
          </a:schemeClr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1">
            <a:lumMod val="50000"/>
          </a:schemeClr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1">
            <a:lumMod val="50000"/>
          </a:schemeClr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1">
            <a:lumMod val="50000"/>
          </a:schemeClr>
        </a:buClr>
        <a:buFont typeface="Arial" panose="020B0604020202020204" pitchFamily="34" charset="0"/>
        <a:buChar char="•"/>
        <a:defRPr sz="1200" i="1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3139"/>
            <a:ext cx="12192000" cy="6857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8324" y="6293572"/>
            <a:ext cx="1799712" cy="468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490" y="6293572"/>
            <a:ext cx="2884034" cy="46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6528" y="5839819"/>
            <a:ext cx="8046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BAB32-0048-423B-9D08-37A68244679B}" type="datetimeFigureOut">
              <a:rPr lang="en-GB" smtClean="0"/>
              <a:pPr/>
              <a:t>11/09/2020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5250" y="5851252"/>
            <a:ext cx="10158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77896" y="5812029"/>
            <a:ext cx="447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9F1E6-3183-4394-91C0-9B286DBC7F4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3139"/>
            <a:ext cx="12192000" cy="68579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8324" y="6293572"/>
            <a:ext cx="1799712" cy="468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490" y="6293572"/>
            <a:ext cx="2884034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539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6" r:id="rId2"/>
    <p:sldLayoutId id="2147483788" r:id="rId3"/>
    <p:sldLayoutId id="2147483789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rgbClr val="434343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bg1">
            <a:lumMod val="50000"/>
          </a:schemeClr>
        </a:buClr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1">
            <a:lumMod val="50000"/>
          </a:schemeClr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1">
            <a:lumMod val="50000"/>
          </a:schemeClr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1">
            <a:lumMod val="50000"/>
          </a:schemeClr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1">
            <a:lumMod val="50000"/>
          </a:schemeClr>
        </a:buClr>
        <a:buFont typeface="Arial" panose="020B0604020202020204" pitchFamily="34" charset="0"/>
        <a:buChar char="•"/>
        <a:defRPr sz="1200" i="1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3139"/>
            <a:ext cx="12192000" cy="6857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8324" y="6293572"/>
            <a:ext cx="1799712" cy="468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490" y="6293572"/>
            <a:ext cx="2884034" cy="46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6528" y="5839819"/>
            <a:ext cx="8046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BAB32-0048-423B-9D08-37A68244679B}" type="datetimeFigureOut">
              <a:rPr lang="en-GB" smtClean="0"/>
              <a:pPr/>
              <a:t>11/09/2020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5250" y="5851252"/>
            <a:ext cx="10158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77896" y="5812029"/>
            <a:ext cx="447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9F1E6-3183-4394-91C0-9B286DBC7F4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3139"/>
            <a:ext cx="12192000" cy="68579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8324" y="6293572"/>
            <a:ext cx="1799712" cy="468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490" y="6293572"/>
            <a:ext cx="2884034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178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1" r:id="rId2"/>
    <p:sldLayoutId id="2147483793" r:id="rId3"/>
    <p:sldLayoutId id="214748379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rgbClr val="434343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bg1">
            <a:lumMod val="50000"/>
          </a:schemeClr>
        </a:buClr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1">
            <a:lumMod val="50000"/>
          </a:schemeClr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1">
            <a:lumMod val="50000"/>
          </a:schemeClr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1">
            <a:lumMod val="50000"/>
          </a:schemeClr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1">
            <a:lumMod val="50000"/>
          </a:schemeClr>
        </a:buClr>
        <a:buFont typeface="Arial" panose="020B0604020202020204" pitchFamily="34" charset="0"/>
        <a:buChar char="•"/>
        <a:defRPr sz="1200" i="1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3139"/>
            <a:ext cx="12192000" cy="6857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8324" y="6293572"/>
            <a:ext cx="1799712" cy="468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490" y="6293572"/>
            <a:ext cx="2884034" cy="46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6528" y="5839819"/>
            <a:ext cx="8046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BAB32-0048-423B-9D08-37A68244679B}" type="datetimeFigureOut">
              <a:rPr lang="en-GB" smtClean="0"/>
              <a:pPr/>
              <a:t>11/09/2020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5250" y="5851252"/>
            <a:ext cx="10158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77896" y="5812029"/>
            <a:ext cx="447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9F1E6-3183-4394-91C0-9B286DBC7F4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3139"/>
            <a:ext cx="12192000" cy="68579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8324" y="6293572"/>
            <a:ext cx="1799712" cy="468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490" y="6293572"/>
            <a:ext cx="2884034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677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6" r:id="rId2"/>
    <p:sldLayoutId id="2147483798" r:id="rId3"/>
    <p:sldLayoutId id="2147483799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rgbClr val="434343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bg1">
            <a:lumMod val="50000"/>
          </a:schemeClr>
        </a:buClr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1">
            <a:lumMod val="50000"/>
          </a:schemeClr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1">
            <a:lumMod val="50000"/>
          </a:schemeClr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1">
            <a:lumMod val="50000"/>
          </a:schemeClr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1">
            <a:lumMod val="50000"/>
          </a:schemeClr>
        </a:buClr>
        <a:buFont typeface="Arial" panose="020B0604020202020204" pitchFamily="34" charset="0"/>
        <a:buChar char="•"/>
        <a:defRPr sz="1200" i="1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3139"/>
            <a:ext cx="12192000" cy="6857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8324" y="6293572"/>
            <a:ext cx="1799712" cy="468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490" y="6293572"/>
            <a:ext cx="2884034" cy="46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6528" y="5839819"/>
            <a:ext cx="8046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BAB32-0048-423B-9D08-37A68244679B}" type="datetimeFigureOut">
              <a:rPr lang="en-GB" smtClean="0"/>
              <a:pPr/>
              <a:t>11/09/2020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5250" y="5851252"/>
            <a:ext cx="10158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77896" y="5812029"/>
            <a:ext cx="447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9F1E6-3183-4394-91C0-9B286DBC7F4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3139"/>
            <a:ext cx="12192000" cy="68579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8324" y="6293572"/>
            <a:ext cx="1799712" cy="468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490" y="6293572"/>
            <a:ext cx="2884034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719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1" r:id="rId2"/>
    <p:sldLayoutId id="2147483803" r:id="rId3"/>
    <p:sldLayoutId id="214748380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rgbClr val="434343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bg1">
            <a:lumMod val="50000"/>
          </a:schemeClr>
        </a:buClr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1">
            <a:lumMod val="50000"/>
          </a:schemeClr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1">
            <a:lumMod val="50000"/>
          </a:schemeClr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1">
            <a:lumMod val="50000"/>
          </a:schemeClr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1">
            <a:lumMod val="50000"/>
          </a:schemeClr>
        </a:buClr>
        <a:buFont typeface="Arial" panose="020B0604020202020204" pitchFamily="34" charset="0"/>
        <a:buChar char="•"/>
        <a:defRPr sz="1200" i="1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3139"/>
            <a:ext cx="12192000" cy="6857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8324" y="6293572"/>
            <a:ext cx="1799712" cy="468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490" y="6293572"/>
            <a:ext cx="2884034" cy="46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6528" y="5839819"/>
            <a:ext cx="8046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BAB32-0048-423B-9D08-37A68244679B}" type="datetimeFigureOut">
              <a:rPr lang="en-GB" smtClean="0"/>
              <a:pPr/>
              <a:t>11/09/2020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5250" y="5851252"/>
            <a:ext cx="10158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77896" y="5812029"/>
            <a:ext cx="447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9F1E6-3183-4394-91C0-9B286DBC7F4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3139"/>
            <a:ext cx="12192000" cy="68579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8324" y="6293572"/>
            <a:ext cx="1799712" cy="468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490" y="6293572"/>
            <a:ext cx="2884034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080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6" r:id="rId2"/>
    <p:sldLayoutId id="2147483808" r:id="rId3"/>
    <p:sldLayoutId id="2147483809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rgbClr val="434343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bg1">
            <a:lumMod val="50000"/>
          </a:schemeClr>
        </a:buClr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1">
            <a:lumMod val="50000"/>
          </a:schemeClr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1">
            <a:lumMod val="50000"/>
          </a:schemeClr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1">
            <a:lumMod val="50000"/>
          </a:schemeClr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1">
            <a:lumMod val="50000"/>
          </a:schemeClr>
        </a:buClr>
        <a:buFont typeface="Arial" panose="020B0604020202020204" pitchFamily="34" charset="0"/>
        <a:buChar char="•"/>
        <a:defRPr sz="1200" i="1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3139"/>
            <a:ext cx="12192000" cy="6857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8324" y="6293572"/>
            <a:ext cx="1799712" cy="468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490" y="6293572"/>
            <a:ext cx="2884034" cy="46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6528" y="5839819"/>
            <a:ext cx="8046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BAB32-0048-423B-9D08-37A68244679B}" type="datetimeFigureOut">
              <a:rPr lang="en-GB" smtClean="0"/>
              <a:pPr/>
              <a:t>11/09/2020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5250" y="5851252"/>
            <a:ext cx="10158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77896" y="5812029"/>
            <a:ext cx="447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9F1E6-3183-4394-91C0-9B286DBC7F4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3139"/>
            <a:ext cx="12192000" cy="68579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8324" y="6293572"/>
            <a:ext cx="1799712" cy="468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490" y="6293572"/>
            <a:ext cx="2884034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292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1" r:id="rId2"/>
    <p:sldLayoutId id="2147483813" r:id="rId3"/>
    <p:sldLayoutId id="214748381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rgbClr val="434343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bg1">
            <a:lumMod val="50000"/>
          </a:schemeClr>
        </a:buClr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1">
            <a:lumMod val="50000"/>
          </a:schemeClr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1">
            <a:lumMod val="50000"/>
          </a:schemeClr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1">
            <a:lumMod val="50000"/>
          </a:schemeClr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1">
            <a:lumMod val="50000"/>
          </a:schemeClr>
        </a:buClr>
        <a:buFont typeface="Arial" panose="020B0604020202020204" pitchFamily="34" charset="0"/>
        <a:buChar char="•"/>
        <a:defRPr sz="1200" i="1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3139"/>
            <a:ext cx="12192000" cy="6857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8324" y="6293572"/>
            <a:ext cx="1799712" cy="468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490" y="6293572"/>
            <a:ext cx="2884034" cy="46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6528" y="5839819"/>
            <a:ext cx="8046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BAB32-0048-423B-9D08-37A68244679B}" type="datetimeFigureOut">
              <a:rPr lang="en-GB" smtClean="0"/>
              <a:pPr/>
              <a:t>11/09/2020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5250" y="5851252"/>
            <a:ext cx="10158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77896" y="5812029"/>
            <a:ext cx="447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9F1E6-3183-4394-91C0-9B286DBC7F4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3139"/>
            <a:ext cx="12192000" cy="68579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8324" y="6293572"/>
            <a:ext cx="1799712" cy="468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490" y="6293572"/>
            <a:ext cx="2884034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112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6" r:id="rId2"/>
    <p:sldLayoutId id="2147483748" r:id="rId3"/>
    <p:sldLayoutId id="2147483749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rgbClr val="434343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bg1">
            <a:lumMod val="50000"/>
          </a:schemeClr>
        </a:buClr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1">
            <a:lumMod val="50000"/>
          </a:schemeClr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1">
            <a:lumMod val="50000"/>
          </a:schemeClr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1">
            <a:lumMod val="50000"/>
          </a:schemeClr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1">
            <a:lumMod val="50000"/>
          </a:schemeClr>
        </a:buClr>
        <a:buFont typeface="Arial" panose="020B0604020202020204" pitchFamily="34" charset="0"/>
        <a:buChar char="•"/>
        <a:defRPr sz="1200" i="1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3139"/>
            <a:ext cx="12192000" cy="6857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8324" y="6293572"/>
            <a:ext cx="1799712" cy="468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490" y="6293572"/>
            <a:ext cx="2884034" cy="46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6528" y="5839819"/>
            <a:ext cx="8046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BAB32-0048-423B-9D08-37A68244679B}" type="datetimeFigureOut">
              <a:rPr lang="en-GB" smtClean="0"/>
              <a:pPr/>
              <a:t>11/09/2020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5250" y="5851252"/>
            <a:ext cx="10158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77896" y="5812029"/>
            <a:ext cx="447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9F1E6-3183-4394-91C0-9B286DBC7F4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3139"/>
            <a:ext cx="12192000" cy="68579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8324" y="6293572"/>
            <a:ext cx="1799712" cy="468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490" y="6293572"/>
            <a:ext cx="2884034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786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6" r:id="rId2"/>
    <p:sldLayoutId id="2147483708" r:id="rId3"/>
    <p:sldLayoutId id="2147483709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rgbClr val="434343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bg1">
            <a:lumMod val="50000"/>
          </a:schemeClr>
        </a:buClr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1">
            <a:lumMod val="50000"/>
          </a:schemeClr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1">
            <a:lumMod val="50000"/>
          </a:schemeClr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1">
            <a:lumMod val="50000"/>
          </a:schemeClr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1">
            <a:lumMod val="50000"/>
          </a:schemeClr>
        </a:buClr>
        <a:buFont typeface="Arial" panose="020B0604020202020204" pitchFamily="34" charset="0"/>
        <a:buChar char="•"/>
        <a:defRPr sz="1200" i="1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3139"/>
            <a:ext cx="12192000" cy="6857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8324" y="6293572"/>
            <a:ext cx="1799712" cy="468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490" y="6293572"/>
            <a:ext cx="2884034" cy="46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6528" y="5839819"/>
            <a:ext cx="8046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BAB32-0048-423B-9D08-37A68244679B}" type="datetimeFigureOut">
              <a:rPr lang="en-GB" smtClean="0"/>
              <a:pPr/>
              <a:t>11/09/2020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5250" y="5851252"/>
            <a:ext cx="10158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77896" y="5812029"/>
            <a:ext cx="447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9F1E6-3183-4394-91C0-9B286DBC7F4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3139"/>
            <a:ext cx="12192000" cy="68579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8324" y="6293572"/>
            <a:ext cx="1799712" cy="468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490" y="6293572"/>
            <a:ext cx="2884034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278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6" r:id="rId2"/>
    <p:sldLayoutId id="2147483758" r:id="rId3"/>
    <p:sldLayoutId id="2147483759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rgbClr val="434343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bg1">
            <a:lumMod val="50000"/>
          </a:schemeClr>
        </a:buClr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1">
            <a:lumMod val="50000"/>
          </a:schemeClr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1">
            <a:lumMod val="50000"/>
          </a:schemeClr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1">
            <a:lumMod val="50000"/>
          </a:schemeClr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1">
            <a:lumMod val="50000"/>
          </a:schemeClr>
        </a:buClr>
        <a:buFont typeface="Arial" panose="020B0604020202020204" pitchFamily="34" charset="0"/>
        <a:buChar char="•"/>
        <a:defRPr sz="1200" i="1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3139"/>
            <a:ext cx="12192000" cy="6857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8324" y="6293572"/>
            <a:ext cx="1799712" cy="468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490" y="6293572"/>
            <a:ext cx="2884034" cy="46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6528" y="5839819"/>
            <a:ext cx="8046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BAB32-0048-423B-9D08-37A68244679B}" type="datetimeFigureOut">
              <a:rPr lang="en-GB" smtClean="0"/>
              <a:pPr/>
              <a:t>11/09/2020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5250" y="5851252"/>
            <a:ext cx="10158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77896" y="5812029"/>
            <a:ext cx="447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9F1E6-3183-4394-91C0-9B286DBC7F4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3139"/>
            <a:ext cx="12192000" cy="68579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8324" y="6293572"/>
            <a:ext cx="1799712" cy="468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490" y="6293572"/>
            <a:ext cx="2884034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918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1" r:id="rId2"/>
    <p:sldLayoutId id="2147483753" r:id="rId3"/>
    <p:sldLayoutId id="214748375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rgbClr val="434343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bg1">
            <a:lumMod val="50000"/>
          </a:schemeClr>
        </a:buClr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1">
            <a:lumMod val="50000"/>
          </a:schemeClr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1">
            <a:lumMod val="50000"/>
          </a:schemeClr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1">
            <a:lumMod val="50000"/>
          </a:schemeClr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1">
            <a:lumMod val="50000"/>
          </a:schemeClr>
        </a:buClr>
        <a:buFont typeface="Arial" panose="020B0604020202020204" pitchFamily="34" charset="0"/>
        <a:buChar char="•"/>
        <a:defRPr sz="1200" i="1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3139"/>
            <a:ext cx="12192000" cy="6857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8324" y="6293572"/>
            <a:ext cx="1799712" cy="468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490" y="6293572"/>
            <a:ext cx="2884034" cy="46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6528" y="5839819"/>
            <a:ext cx="8046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BAB32-0048-423B-9D08-37A68244679B}" type="datetimeFigureOut">
              <a:rPr lang="en-GB" smtClean="0"/>
              <a:pPr/>
              <a:t>11/09/2020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5250" y="5851252"/>
            <a:ext cx="10158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77896" y="5812029"/>
            <a:ext cx="447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9F1E6-3183-4394-91C0-9B286DBC7F4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3139"/>
            <a:ext cx="12192000" cy="68579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8324" y="6293572"/>
            <a:ext cx="1799712" cy="468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490" y="6293572"/>
            <a:ext cx="2884034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195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1" r:id="rId2"/>
    <p:sldLayoutId id="2147483763" r:id="rId3"/>
    <p:sldLayoutId id="214748376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rgbClr val="434343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bg1">
            <a:lumMod val="50000"/>
          </a:schemeClr>
        </a:buClr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1">
            <a:lumMod val="50000"/>
          </a:schemeClr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1">
            <a:lumMod val="50000"/>
          </a:schemeClr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1">
            <a:lumMod val="50000"/>
          </a:schemeClr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1">
            <a:lumMod val="50000"/>
          </a:schemeClr>
        </a:buClr>
        <a:buFont typeface="Arial" panose="020B0604020202020204" pitchFamily="34" charset="0"/>
        <a:buChar char="•"/>
        <a:defRPr sz="1200" i="1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3139"/>
            <a:ext cx="12192000" cy="6857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8324" y="6293572"/>
            <a:ext cx="1799712" cy="468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490" y="6293572"/>
            <a:ext cx="2884034" cy="46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6528" y="5839819"/>
            <a:ext cx="8046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BAB32-0048-423B-9D08-37A68244679B}" type="datetimeFigureOut">
              <a:rPr lang="en-GB" smtClean="0"/>
              <a:pPr/>
              <a:t>11/09/2020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5250" y="5851252"/>
            <a:ext cx="10158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77896" y="5812029"/>
            <a:ext cx="447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9F1E6-3183-4394-91C0-9B286DBC7F4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3139"/>
            <a:ext cx="12192000" cy="68579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8324" y="6293572"/>
            <a:ext cx="1799712" cy="468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490" y="6293572"/>
            <a:ext cx="2884034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689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6" r:id="rId2"/>
    <p:sldLayoutId id="2147483768" r:id="rId3"/>
    <p:sldLayoutId id="2147483769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rgbClr val="434343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bg1">
            <a:lumMod val="50000"/>
          </a:schemeClr>
        </a:buClr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1">
            <a:lumMod val="50000"/>
          </a:schemeClr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1">
            <a:lumMod val="50000"/>
          </a:schemeClr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1">
            <a:lumMod val="50000"/>
          </a:schemeClr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1">
            <a:lumMod val="50000"/>
          </a:schemeClr>
        </a:buClr>
        <a:buFont typeface="Arial" panose="020B0604020202020204" pitchFamily="34" charset="0"/>
        <a:buChar char="•"/>
        <a:defRPr sz="1200" i="1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3139"/>
            <a:ext cx="12192000" cy="6857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8324" y="6293572"/>
            <a:ext cx="1799712" cy="468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490" y="6293572"/>
            <a:ext cx="2884034" cy="46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6528" y="5839819"/>
            <a:ext cx="8046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BAB32-0048-423B-9D08-37A68244679B}" type="datetimeFigureOut">
              <a:rPr lang="en-GB" smtClean="0"/>
              <a:pPr/>
              <a:t>11/09/2020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5250" y="5851252"/>
            <a:ext cx="10158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77896" y="5812029"/>
            <a:ext cx="447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9F1E6-3183-4394-91C0-9B286DBC7F4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3139"/>
            <a:ext cx="12192000" cy="68579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8324" y="6293572"/>
            <a:ext cx="1799712" cy="468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490" y="6293572"/>
            <a:ext cx="2884034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63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1" r:id="rId2"/>
    <p:sldLayoutId id="2147483773" r:id="rId3"/>
    <p:sldLayoutId id="214748377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rgbClr val="434343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bg1">
            <a:lumMod val="50000"/>
          </a:schemeClr>
        </a:buClr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1">
            <a:lumMod val="50000"/>
          </a:schemeClr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1">
            <a:lumMod val="50000"/>
          </a:schemeClr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1">
            <a:lumMod val="50000"/>
          </a:schemeClr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1">
            <a:lumMod val="50000"/>
          </a:schemeClr>
        </a:buClr>
        <a:buFont typeface="Arial" panose="020B0604020202020204" pitchFamily="34" charset="0"/>
        <a:buChar char="•"/>
        <a:defRPr sz="1200" i="1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3139"/>
            <a:ext cx="12192000" cy="6857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8324" y="6293572"/>
            <a:ext cx="1799712" cy="468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490" y="6293572"/>
            <a:ext cx="2884034" cy="46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6528" y="5839819"/>
            <a:ext cx="8046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BAB32-0048-423B-9D08-37A68244679B}" type="datetimeFigureOut">
              <a:rPr lang="en-GB" smtClean="0"/>
              <a:pPr/>
              <a:t>11/09/2020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5250" y="5851252"/>
            <a:ext cx="10158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77896" y="5812029"/>
            <a:ext cx="447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9F1E6-3183-4394-91C0-9B286DBC7F4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3139"/>
            <a:ext cx="12192000" cy="68579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8324" y="6293572"/>
            <a:ext cx="1799712" cy="468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490" y="6293572"/>
            <a:ext cx="2884034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188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6" r:id="rId2"/>
    <p:sldLayoutId id="2147483778" r:id="rId3"/>
    <p:sldLayoutId id="2147483779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rgbClr val="434343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bg1">
            <a:lumMod val="50000"/>
          </a:schemeClr>
        </a:buClr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1">
            <a:lumMod val="50000"/>
          </a:schemeClr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1">
            <a:lumMod val="50000"/>
          </a:schemeClr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1">
            <a:lumMod val="50000"/>
          </a:schemeClr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1">
            <a:lumMod val="50000"/>
          </a:schemeClr>
        </a:buClr>
        <a:buFont typeface="Arial" panose="020B0604020202020204" pitchFamily="34" charset="0"/>
        <a:buChar char="•"/>
        <a:defRPr sz="1200" i="1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reviews.llvm.org/D74169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://lists.llvm.org/pipermail/llvm-dev/2020-August/144579.html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C14FB-4409-4CF3-9362-A5BC28B36C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Dead Debug Data Elimination Using Fragmented DWARF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51D5F3-3760-4183-9161-A24BD6327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James Henderson</a:t>
            </a:r>
          </a:p>
          <a:p>
            <a:r>
              <a:rPr lang="en-GB" dirty="0"/>
              <a:t>SN Systems (Sony Interactive Entertainment)</a:t>
            </a:r>
          </a:p>
          <a:p>
            <a:r>
              <a:rPr lang="en-GB" dirty="0"/>
              <a:t>LLVM Developers’ Meeting 2020</a:t>
            </a:r>
          </a:p>
        </p:txBody>
      </p:sp>
    </p:spTree>
    <p:extLst>
      <p:ext uri="{BB962C8B-B14F-4D97-AF65-F5344CB8AC3E}">
        <p14:creationId xmlns:p14="http://schemas.microsoft.com/office/powerpoint/2010/main" val="804731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58"/>
    </mc:Choice>
    <mc:Fallback xmlns="">
      <p:transition spd="slow" advTm="175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AA07A91-6097-4CCD-9258-ED7C2A5FC2C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If linker discards .text section, it also discards associated .</a:t>
            </a:r>
            <a:r>
              <a:rPr lang="en-GB" dirty="0" err="1"/>
              <a:t>debug_info</a:t>
            </a:r>
            <a:r>
              <a:rPr lang="en-GB" dirty="0"/>
              <a:t> section.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09B415-A102-466E-9791-68F8F0255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Fragmenting DWARF (example)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00C37EC-211D-4067-8FB4-C4E241A6468E}"/>
              </a:ext>
            </a:extLst>
          </p:cNvPr>
          <p:cNvSpPr/>
          <p:nvPr/>
        </p:nvSpPr>
        <p:spPr>
          <a:xfrm>
            <a:off x="816465" y="1736313"/>
            <a:ext cx="4487158" cy="33853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lnSpc>
                <a:spcPct val="150000"/>
              </a:lnSpc>
              <a:buNone/>
            </a:pPr>
            <a:r>
              <a:rPr lang="en-GB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DW_TAG_compile_unit</a:t>
            </a:r>
            <a:endParaRPr lang="en-GB" sz="1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GB" sz="18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GB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DW_TAG_subprogram</a:t>
            </a:r>
            <a:endParaRPr lang="en-GB" sz="1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GB" sz="18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GB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DW_TAG_formal_parameter</a:t>
            </a:r>
            <a:endParaRPr lang="en-GB" sz="1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GB" sz="18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GB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DW_TAG_namespace</a:t>
            </a:r>
            <a:endParaRPr lang="en-GB" sz="1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GB" sz="18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GB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DW_TAG_subprogram</a:t>
            </a:r>
            <a:endParaRPr lang="en-GB" sz="1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GB" sz="18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GB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DW_TAG_subprogram</a:t>
            </a:r>
            <a:endParaRPr lang="en-GB" sz="1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GB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DW_TAG_formal_parameter</a:t>
            </a:r>
            <a:endParaRPr lang="en-GB" sz="1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GB" sz="18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GB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DW_TAG_base_type</a:t>
            </a:r>
            <a:endParaRPr lang="en-GB" sz="18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1FBE04-FF1C-4C6A-8E4D-22F2066670B9}"/>
              </a:ext>
            </a:extLst>
          </p:cNvPr>
          <p:cNvSpPr/>
          <p:nvPr/>
        </p:nvSpPr>
        <p:spPr>
          <a:xfrm>
            <a:off x="816465" y="2196445"/>
            <a:ext cx="4487158" cy="819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lnSpc>
                <a:spcPct val="150000"/>
              </a:lnSpc>
              <a:buNone/>
            </a:pPr>
            <a:r>
              <a:rPr lang="en-GB" sz="18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GB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DW_TAG_subprogram</a:t>
            </a:r>
            <a:endParaRPr lang="en-GB" sz="1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GB" sz="18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GB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DW_TAG_formal_parameter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1F605C-543E-4C77-8379-EBB4E0B26720}"/>
              </a:ext>
            </a:extLst>
          </p:cNvPr>
          <p:cNvSpPr/>
          <p:nvPr/>
        </p:nvSpPr>
        <p:spPr>
          <a:xfrm>
            <a:off x="816465" y="3021013"/>
            <a:ext cx="4487158" cy="51276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8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GB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DW_TAG_namespace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2F090A-FA25-4944-9E1B-56420DFBB87F}"/>
              </a:ext>
            </a:extLst>
          </p:cNvPr>
          <p:cNvSpPr/>
          <p:nvPr/>
        </p:nvSpPr>
        <p:spPr>
          <a:xfrm>
            <a:off x="816465" y="3429001"/>
            <a:ext cx="4487158" cy="4147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lnSpc>
                <a:spcPct val="150000"/>
              </a:lnSpc>
              <a:buNone/>
            </a:pPr>
            <a:r>
              <a:rPr lang="en-GB" sz="18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GB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DW_TAG_subprogram</a:t>
            </a:r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B574CF-2059-4878-9E29-83EE71D021A3}"/>
              </a:ext>
            </a:extLst>
          </p:cNvPr>
          <p:cNvSpPr/>
          <p:nvPr/>
        </p:nvSpPr>
        <p:spPr>
          <a:xfrm>
            <a:off x="816465" y="4660105"/>
            <a:ext cx="4487158" cy="46158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tIns="100800" bIns="36000" rtlCol="0" anchor="ctr"/>
          <a:lstStyle/>
          <a:p>
            <a:r>
              <a:rPr lang="en-GB" dirty="0">
                <a:latin typeface="Consolas" panose="020B0609020204030204" pitchFamily="49" charset="0"/>
              </a:rPr>
              <a:t>  </a:t>
            </a:r>
            <a:r>
              <a:rPr lang="en-GB" dirty="0" err="1">
                <a:latin typeface="Consolas" panose="020B0609020204030204" pitchFamily="49" charset="0"/>
              </a:rPr>
              <a:t>DW_TAG_base_type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A99C64A-F5A6-4F03-AB7A-E8A6D6DB7924}"/>
              </a:ext>
            </a:extLst>
          </p:cNvPr>
          <p:cNvSpPr/>
          <p:nvPr/>
        </p:nvSpPr>
        <p:spPr>
          <a:xfrm>
            <a:off x="816465" y="3843747"/>
            <a:ext cx="4487158" cy="816359"/>
          </a:xfrm>
          <a:prstGeom prst="rect">
            <a:avLst/>
          </a:prstGeom>
          <a:solidFill>
            <a:srgbClr val="AA72D4"/>
          </a:solidFill>
          <a:ln>
            <a:solidFill>
              <a:srgbClr val="8A3C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lnSpc>
                <a:spcPct val="150000"/>
              </a:lnSpc>
              <a:buNone/>
            </a:pPr>
            <a:r>
              <a:rPr lang="en-GB" sz="18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GB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DW_TAG_subprogram</a:t>
            </a:r>
            <a:endParaRPr lang="en-GB" sz="1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GB" sz="18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GB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DW_TAG_formal_parameter</a:t>
            </a:r>
            <a:endParaRPr lang="en-GB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AFAB828-84F7-4463-BD26-429636737516}"/>
              </a:ext>
            </a:extLst>
          </p:cNvPr>
          <p:cNvSpPr/>
          <p:nvPr/>
        </p:nvSpPr>
        <p:spPr>
          <a:xfrm>
            <a:off x="816465" y="2196445"/>
            <a:ext cx="4487158" cy="8245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09CA415-3D6C-48BC-A660-61E10B8ADE60}"/>
              </a:ext>
            </a:extLst>
          </p:cNvPr>
          <p:cNvSpPr/>
          <p:nvPr/>
        </p:nvSpPr>
        <p:spPr>
          <a:xfrm>
            <a:off x="816465" y="3429000"/>
            <a:ext cx="4487158" cy="4147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4685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97"/>
    </mc:Choice>
    <mc:Fallback xmlns="">
      <p:transition spd="slow" advTm="1397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AA07A91-6097-4CCD-9258-ED7C2A5FC2C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Linker concatenates like-named sections together.</a:t>
            </a:r>
          </a:p>
          <a:p>
            <a:endParaRPr lang="en-GB" dirty="0"/>
          </a:p>
          <a:p>
            <a:r>
              <a:rPr lang="en-GB" dirty="0"/>
              <a:t>Result is smaller DWARF with no dead references.</a:t>
            </a:r>
          </a:p>
          <a:p>
            <a:endParaRPr lang="en-GB" dirty="0"/>
          </a:p>
          <a:p>
            <a:r>
              <a:rPr lang="en-GB" dirty="0"/>
              <a:t>Same approach works for other debug sections.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09B415-A102-466E-9791-68F8F0255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Fragmenting DWARF (example)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B7F4C5-3E20-4B03-A415-D0D10E1DFA96}"/>
              </a:ext>
            </a:extLst>
          </p:cNvPr>
          <p:cNvSpPr/>
          <p:nvPr/>
        </p:nvSpPr>
        <p:spPr>
          <a:xfrm>
            <a:off x="816465" y="1736312"/>
            <a:ext cx="4487158" cy="21498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DW_TAG_compile_unit</a:t>
            </a:r>
            <a:endParaRPr lang="en-GB" sz="1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GB" sz="18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GB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DW_TAG_namespace</a:t>
            </a:r>
            <a:endParaRPr lang="en-GB" sz="1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GB" sz="18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GB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DW_TAG_subprogram</a:t>
            </a:r>
            <a:endParaRPr lang="en-GB" sz="1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GB" sz="18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GB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DW_TAG_formal_parameter</a:t>
            </a:r>
            <a:endParaRPr lang="en-GB" sz="1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GB" dirty="0">
                <a:latin typeface="Consolas" panose="020B0609020204030204" pitchFamily="49" charset="0"/>
              </a:rPr>
              <a:t>  </a:t>
            </a:r>
            <a:r>
              <a:rPr lang="en-GB" dirty="0" err="1">
                <a:latin typeface="Consolas" panose="020B0609020204030204" pitchFamily="49" charset="0"/>
              </a:rPr>
              <a:t>DW_TAG_base_type</a:t>
            </a:r>
            <a:endParaRPr lang="en-GB" sz="18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192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19"/>
    </mc:Choice>
    <mc:Fallback xmlns="">
      <p:transition spd="slow" advTm="1819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28D00-AA10-4ED9-8F34-6834DFF60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Fragmenting DWARF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9D7E1-6DF8-4213-BB7C-021F9F248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Works for .</a:t>
            </a:r>
            <a:r>
              <a:rPr lang="en-GB" dirty="0" err="1"/>
              <a:t>debug_info</a:t>
            </a:r>
            <a:r>
              <a:rPr lang="en-GB" dirty="0"/>
              <a:t>, .</a:t>
            </a:r>
            <a:r>
              <a:rPr lang="en-GB" dirty="0" err="1"/>
              <a:t>debug_line</a:t>
            </a:r>
            <a:r>
              <a:rPr lang="en-GB" dirty="0"/>
              <a:t>, .</a:t>
            </a:r>
            <a:r>
              <a:rPr lang="en-GB" dirty="0" err="1"/>
              <a:t>debug_aranges</a:t>
            </a:r>
            <a:r>
              <a:rPr lang="en-GB" dirty="0"/>
              <a:t>, .</a:t>
            </a:r>
            <a:r>
              <a:rPr lang="en-GB" dirty="0" err="1"/>
              <a:t>debug_ranges</a:t>
            </a:r>
            <a:r>
              <a:rPr lang="en-GB" dirty="0"/>
              <a:t> and .</a:t>
            </a:r>
            <a:r>
              <a:rPr lang="en-GB" dirty="0" err="1"/>
              <a:t>debug_loc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Other sections don’t have direct references to variables/functions.</a:t>
            </a:r>
          </a:p>
          <a:p>
            <a:pPr lvl="1"/>
            <a:r>
              <a:rPr lang="en-GB" dirty="0"/>
              <a:t>Doesn’t work for DWARF v5 .</a:t>
            </a:r>
            <a:r>
              <a:rPr lang="en-GB" dirty="0" err="1"/>
              <a:t>debug_rnglists</a:t>
            </a:r>
            <a:r>
              <a:rPr lang="en-GB" dirty="0"/>
              <a:t>/.</a:t>
            </a:r>
            <a:r>
              <a:rPr lang="en-GB" dirty="0" err="1"/>
              <a:t>debug_loclists</a:t>
            </a:r>
            <a:r>
              <a:rPr lang="en-GB" dirty="0"/>
              <a:t>, due to usage of entry indexes.</a:t>
            </a:r>
          </a:p>
          <a:p>
            <a:endParaRPr lang="en-GB" dirty="0"/>
          </a:p>
          <a:p>
            <a:r>
              <a:rPr lang="en-GB" dirty="0"/>
              <a:t>Doesn’t get rid of all “useless” information.</a:t>
            </a:r>
          </a:p>
          <a:p>
            <a:pPr lvl="1"/>
            <a:r>
              <a:rPr lang="en-GB" dirty="0"/>
              <a:t>E.g. empty namespace tags, unused .</a:t>
            </a:r>
            <a:r>
              <a:rPr lang="en-GB" dirty="0" err="1"/>
              <a:t>debug_abbrev</a:t>
            </a:r>
            <a:r>
              <a:rPr lang="en-GB" dirty="0"/>
              <a:t> entries.</a:t>
            </a:r>
          </a:p>
          <a:p>
            <a:pPr lvl="1"/>
            <a:endParaRPr lang="en-GB" dirty="0"/>
          </a:p>
          <a:p>
            <a:r>
              <a:rPr lang="en-GB" dirty="0"/>
              <a:t>Intermediate objects not valid DWARF…</a:t>
            </a:r>
          </a:p>
          <a:p>
            <a:pPr lvl="1"/>
            <a:r>
              <a:rPr lang="en-GB" dirty="0"/>
              <a:t>… but consumers could be taught how to read them.</a:t>
            </a:r>
          </a:p>
        </p:txBody>
      </p:sp>
    </p:spTree>
    <p:extLst>
      <p:ext uri="{BB962C8B-B14F-4D97-AF65-F5344CB8AC3E}">
        <p14:creationId xmlns:p14="http://schemas.microsoft.com/office/powerpoint/2010/main" val="2378131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7"/>
    </mc:Choice>
    <mc:Fallback xmlns="">
      <p:transition spd="slow" advTm="2007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7D412-D35A-4599-B6E9-D6BA38042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Performance (Output Size)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49954857-C312-4D97-80EB-1BD1BD17B8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3698359"/>
              </p:ext>
            </p:extLst>
          </p:nvPr>
        </p:nvGraphicFramePr>
        <p:xfrm>
          <a:off x="346075" y="1019175"/>
          <a:ext cx="11561763" cy="4752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C17F1EBC-37F0-411D-A5B0-FEBA6483E31B}"/>
              </a:ext>
            </a:extLst>
          </p:cNvPr>
          <p:cNvSpPr txBox="1"/>
          <p:nvPr/>
        </p:nvSpPr>
        <p:spPr>
          <a:xfrm>
            <a:off x="8879461" y="1421651"/>
            <a:ext cx="3170457" cy="947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Results for a large game link, using a script to fragment inputs.</a:t>
            </a:r>
          </a:p>
        </p:txBody>
      </p:sp>
    </p:spTree>
    <p:extLst>
      <p:ext uri="{BB962C8B-B14F-4D97-AF65-F5344CB8AC3E}">
        <p14:creationId xmlns:p14="http://schemas.microsoft.com/office/powerpoint/2010/main" val="848193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74"/>
    </mc:Choice>
    <mc:Fallback xmlns="">
      <p:transition spd="slow" advTm="1774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7D412-D35A-4599-B6E9-D6BA38042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Performance (Output Size)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49954857-C312-4D97-80EB-1BD1BD17B8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5647204"/>
              </p:ext>
            </p:extLst>
          </p:nvPr>
        </p:nvGraphicFramePr>
        <p:xfrm>
          <a:off x="346075" y="1019175"/>
          <a:ext cx="11561763" cy="4752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F30296C-DB74-45A0-B31E-610841EEF9D5}"/>
              </a:ext>
            </a:extLst>
          </p:cNvPr>
          <p:cNvSpPr txBox="1"/>
          <p:nvPr/>
        </p:nvSpPr>
        <p:spPr>
          <a:xfrm>
            <a:off x="1359852" y="5691782"/>
            <a:ext cx="76712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Artificially treat more sections as “dead” by ignoring relocations in liveness analysis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5BC662B-F7EA-44CF-A1B1-A13CF8845FD3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4089115" y="5237520"/>
            <a:ext cx="1106340" cy="454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EB72B9F-3DB2-4E27-9018-206D4C3BD835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5095982" y="5237520"/>
            <a:ext cx="99473" cy="454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BF68445-5BEC-4030-B802-788D1EC413C7}"/>
              </a:ext>
            </a:extLst>
          </p:cNvPr>
          <p:cNvCxnSpPr>
            <a:cxnSpLocks/>
          </p:cNvCxnSpPr>
          <p:nvPr/>
        </p:nvCxnSpPr>
        <p:spPr>
          <a:xfrm flipV="1">
            <a:off x="5195454" y="5137079"/>
            <a:ext cx="784106" cy="554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06811A9-9126-413C-99B9-39F4DE729BD3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5195455" y="5137079"/>
            <a:ext cx="1914262" cy="554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FB6090C-26AB-4FC8-AE31-2DDABFE59FAA}"/>
              </a:ext>
            </a:extLst>
          </p:cNvPr>
          <p:cNvCxnSpPr>
            <a:cxnSpLocks/>
          </p:cNvCxnSpPr>
          <p:nvPr/>
        </p:nvCxnSpPr>
        <p:spPr>
          <a:xfrm flipV="1">
            <a:off x="5195453" y="5137079"/>
            <a:ext cx="2931405" cy="554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7839CF8-4C6B-4872-B83E-785F5E2E7FEC}"/>
              </a:ext>
            </a:extLst>
          </p:cNvPr>
          <p:cNvSpPr txBox="1"/>
          <p:nvPr/>
        </p:nvSpPr>
        <p:spPr>
          <a:xfrm>
            <a:off x="8879461" y="1421651"/>
            <a:ext cx="3170457" cy="947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Results for a large game link, using a script to fragment inputs.</a:t>
            </a:r>
          </a:p>
        </p:txBody>
      </p:sp>
    </p:spTree>
    <p:extLst>
      <p:ext uri="{BB962C8B-B14F-4D97-AF65-F5344CB8AC3E}">
        <p14:creationId xmlns:p14="http://schemas.microsoft.com/office/powerpoint/2010/main" val="1445602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74"/>
    </mc:Choice>
    <mc:Fallback xmlns="">
      <p:transition spd="slow" advTm="1774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9E5E4-6595-4BC0-B8E5-18ECB7FA4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Performance (Link Time)</a:t>
            </a:r>
          </a:p>
        </p:txBody>
      </p:sp>
      <p:graphicFrame>
        <p:nvGraphicFramePr>
          <p:cNvPr id="15" name="Content Placeholder 14">
            <a:extLst>
              <a:ext uri="{FF2B5EF4-FFF2-40B4-BE49-F238E27FC236}">
                <a16:creationId xmlns:a16="http://schemas.microsoft.com/office/drawing/2014/main" id="{E682A2FD-A13B-440F-B99D-EA32409491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9778032"/>
              </p:ext>
            </p:extLst>
          </p:nvPr>
        </p:nvGraphicFramePr>
        <p:xfrm>
          <a:off x="346075" y="1019176"/>
          <a:ext cx="11561763" cy="4210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33857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90"/>
    </mc:Choice>
    <mc:Fallback xmlns="">
      <p:transition spd="slow" advTm="189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Content Placeholder 27">
            <a:extLst>
              <a:ext uri="{FF2B5EF4-FFF2-40B4-BE49-F238E27FC236}">
                <a16:creationId xmlns:a16="http://schemas.microsoft.com/office/drawing/2014/main" id="{6F63D1AD-B299-449F-A10D-1AA955D74A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0484640"/>
              </p:ext>
            </p:extLst>
          </p:nvPr>
        </p:nvGraphicFramePr>
        <p:xfrm>
          <a:off x="346075" y="1019175"/>
          <a:ext cx="11561763" cy="4752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329E5E4-6595-4BC0-B8E5-18ECB7FA4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Performance (Link Time)</a:t>
            </a:r>
          </a:p>
        </p:txBody>
      </p:sp>
    </p:spTree>
    <p:extLst>
      <p:ext uri="{BB962C8B-B14F-4D97-AF65-F5344CB8AC3E}">
        <p14:creationId xmlns:p14="http://schemas.microsoft.com/office/powerpoint/2010/main" val="431954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44"/>
    </mc:Choice>
    <mc:Fallback xmlns="">
      <p:transition spd="slow" advTm="1844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17968-2E97-429D-8190-A4FF21ADF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Caveats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0F9B9-56E6-4C56-82F8-FC9505B57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Results use a modified LLD to support:</a:t>
            </a:r>
          </a:p>
          <a:p>
            <a:pPr lvl="1"/>
            <a:r>
              <a:rPr lang="en-GB" dirty="0"/>
              <a:t>Using SHF_LINK_ORDER without ordering anything.</a:t>
            </a:r>
          </a:p>
          <a:p>
            <a:pPr lvl="2"/>
            <a:r>
              <a:rPr lang="en-GB" dirty="0"/>
              <a:t>Reordering would corrupt the debug data.</a:t>
            </a:r>
          </a:p>
          <a:p>
            <a:pPr lvl="1"/>
            <a:r>
              <a:rPr lang="en-GB" dirty="0"/>
              <a:t>References sections in groups, from outside the group.</a:t>
            </a:r>
          </a:p>
          <a:p>
            <a:pPr lvl="2"/>
            <a:r>
              <a:rPr lang="en-GB" dirty="0"/>
              <a:t>Illegal according to the ABI.</a:t>
            </a:r>
          </a:p>
          <a:p>
            <a:pPr lvl="1"/>
            <a:r>
              <a:rPr lang="en-GB" dirty="0"/>
              <a:t>Could use Group Sections instead.</a:t>
            </a:r>
          </a:p>
          <a:p>
            <a:endParaRPr lang="en-GB" dirty="0"/>
          </a:p>
          <a:p>
            <a:r>
              <a:rPr lang="en-GB" dirty="0"/>
              <a:t>Figures include LLD patch improving performance.</a:t>
            </a:r>
          </a:p>
          <a:p>
            <a:pPr lvl="1"/>
            <a:r>
              <a:rPr lang="en-GB" dirty="0"/>
              <a:t>Avoids doing some unnecessary string comparisons for debug sections.</a:t>
            </a:r>
          </a:p>
          <a:p>
            <a:pPr lvl="1"/>
            <a:r>
              <a:rPr lang="en-GB" dirty="0"/>
              <a:t>May not be 100% correct for all objects - needs further investigation.</a:t>
            </a:r>
          </a:p>
        </p:txBody>
      </p:sp>
    </p:spTree>
    <p:extLst>
      <p:ext uri="{BB962C8B-B14F-4D97-AF65-F5344CB8AC3E}">
        <p14:creationId xmlns:p14="http://schemas.microsoft.com/office/powerpoint/2010/main" val="334268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78"/>
    </mc:Choice>
    <mc:Fallback xmlns="">
      <p:transition spd="slow" advTm="2378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DBF39-4D78-4C1C-8680-3174F630B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Alternative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377F8-9D09-4EE4-B99B-8E21F884A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Rewrite DWARF at link time.</a:t>
            </a:r>
          </a:p>
          <a:p>
            <a:pPr lvl="1"/>
            <a:r>
              <a:rPr lang="en-GB" dirty="0"/>
              <a:t>What the Sony proprietary linker does for PlayStation® 4 .</a:t>
            </a:r>
            <a:r>
              <a:rPr lang="en-GB" dirty="0" err="1"/>
              <a:t>debug_line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Theoretically what LTO could effectively do.</a:t>
            </a:r>
          </a:p>
          <a:p>
            <a:pPr lvl="1"/>
            <a:r>
              <a:rPr lang="en-GB" dirty="0"/>
              <a:t>Investigated within LLD by Alexey </a:t>
            </a:r>
            <a:r>
              <a:rPr lang="en-GB" dirty="0" err="1"/>
              <a:t>Lapshin</a:t>
            </a:r>
            <a:r>
              <a:rPr lang="en-GB" dirty="0"/>
              <a:t> (</a:t>
            </a:r>
            <a:r>
              <a:rPr lang="en-GB" dirty="0">
                <a:hlinkClick r:id="rId3"/>
              </a:rPr>
              <a:t>https://reviews.llvm.org/D74169</a:t>
            </a:r>
            <a:r>
              <a:rPr lang="en-GB" dirty="0"/>
              <a:t>).</a:t>
            </a:r>
          </a:p>
          <a:p>
            <a:pPr lvl="1"/>
            <a:r>
              <a:rPr lang="en-GB" dirty="0"/>
              <a:t>Slow, and not particularly within traditional linker’s feature set.</a:t>
            </a:r>
          </a:p>
          <a:p>
            <a:pPr lvl="2"/>
            <a:r>
              <a:rPr lang="en-GB" dirty="0"/>
              <a:t>8 times slower in Alexey’s initial prototype when linking clang.</a:t>
            </a:r>
          </a:p>
          <a:p>
            <a:pPr lvl="2"/>
            <a:endParaRPr lang="en-GB" dirty="0"/>
          </a:p>
          <a:p>
            <a:r>
              <a:rPr lang="en-GB" dirty="0"/>
              <a:t>Post-link optimization</a:t>
            </a:r>
          </a:p>
          <a:p>
            <a:pPr lvl="1"/>
            <a:r>
              <a:rPr lang="en-GB" dirty="0"/>
              <a:t>Wasted I/O.</a:t>
            </a:r>
          </a:p>
          <a:p>
            <a:pPr lvl="1"/>
            <a:r>
              <a:rPr lang="en-GB" dirty="0"/>
              <a:t>Relies on being able to identify dead debug data without relocations.</a:t>
            </a:r>
          </a:p>
          <a:p>
            <a:pPr lvl="1"/>
            <a:r>
              <a:rPr lang="en-GB" dirty="0"/>
              <a:t>See </a:t>
            </a:r>
            <a:r>
              <a:rPr lang="en-GB" dirty="0" err="1"/>
              <a:t>llvm-dwarfutil</a:t>
            </a:r>
            <a:r>
              <a:rPr lang="en-GB" dirty="0"/>
              <a:t> proposal (</a:t>
            </a:r>
            <a:r>
              <a:rPr lang="en-GB" dirty="0">
                <a:hlinkClick r:id="rId4"/>
              </a:rPr>
              <a:t>http://lists.llvm.org/pipermail/llvm-dev/2020-August/144579.html</a:t>
            </a:r>
            <a:r>
              <a:rPr lang="en-GB" dirty="0"/>
              <a:t>).</a:t>
            </a:r>
          </a:p>
          <a:p>
            <a:pPr lvl="1"/>
            <a:endParaRPr lang="en-GB" dirty="0"/>
          </a:p>
          <a:p>
            <a:r>
              <a:rPr lang="en-GB" dirty="0"/>
              <a:t>Change DWARF structure in new standard</a:t>
            </a:r>
          </a:p>
          <a:p>
            <a:pPr lvl="1"/>
            <a:r>
              <a:rPr lang="en-GB" dirty="0"/>
              <a:t>Doesn’t solve issue for existing standards.</a:t>
            </a:r>
          </a:p>
        </p:txBody>
      </p:sp>
    </p:spTree>
    <p:extLst>
      <p:ext uri="{BB962C8B-B14F-4D97-AF65-F5344CB8AC3E}">
        <p14:creationId xmlns:p14="http://schemas.microsoft.com/office/powerpoint/2010/main" val="2670062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24"/>
    </mc:Choice>
    <mc:Fallback xmlns="">
      <p:transition spd="slow" advTm="1124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75299-BAF5-4550-BC69-11F7E0DE5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64384-A63A-4138-848B-592F477E0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Fragmenting the sections adds a lot of overhead.</a:t>
            </a:r>
          </a:p>
          <a:p>
            <a:pPr lvl="1"/>
            <a:r>
              <a:rPr lang="en-GB" dirty="0"/>
              <a:t>Profiling LLD suggests it is largely due to the cost of creating more input sections internally.</a:t>
            </a:r>
          </a:p>
          <a:p>
            <a:pPr lvl="1"/>
            <a:r>
              <a:rPr lang="en-GB" dirty="0"/>
              <a:t>String matching makes things slow.</a:t>
            </a:r>
          </a:p>
          <a:p>
            <a:pPr lvl="1"/>
            <a:r>
              <a:rPr lang="en-GB" dirty="0"/>
              <a:t>Time savings from writing less outweighed by this overhead.</a:t>
            </a:r>
          </a:p>
          <a:p>
            <a:pPr lvl="1"/>
            <a:endParaRPr lang="en-GB" dirty="0"/>
          </a:p>
          <a:p>
            <a:r>
              <a:rPr lang="en-GB" dirty="0"/>
              <a:t>Big size savings available, if willing to pay link time cost.</a:t>
            </a:r>
          </a:p>
          <a:p>
            <a:pPr lvl="1"/>
            <a:r>
              <a:rPr lang="en-GB" dirty="0"/>
              <a:t>The more dead code, the better the trade-off.</a:t>
            </a:r>
          </a:p>
          <a:p>
            <a:pPr lvl="1"/>
            <a:r>
              <a:rPr lang="en-GB" dirty="0"/>
              <a:t>Should improve debugger load times.</a:t>
            </a:r>
          </a:p>
          <a:p>
            <a:pPr lvl="1"/>
            <a:endParaRPr lang="en-GB" dirty="0"/>
          </a:p>
          <a:p>
            <a:r>
              <a:rPr lang="en-GB" dirty="0"/>
              <a:t>Future work:</a:t>
            </a:r>
          </a:p>
          <a:p>
            <a:pPr lvl="1"/>
            <a:r>
              <a:rPr lang="en-GB" dirty="0"/>
              <a:t>Investigate debugger load time improvements.</a:t>
            </a:r>
          </a:p>
          <a:p>
            <a:pPr lvl="1"/>
            <a:r>
              <a:rPr lang="en-GB" dirty="0"/>
              <a:t>Use ELF Group sections instead of SHF_LINK_ORDER.</a:t>
            </a:r>
          </a:p>
          <a:p>
            <a:pPr lvl="1"/>
            <a:r>
              <a:rPr lang="en-GB" dirty="0"/>
              <a:t>Investigate LLD performance improvements for many input sections.</a:t>
            </a:r>
          </a:p>
          <a:p>
            <a:pPr lvl="1"/>
            <a:r>
              <a:rPr lang="en-GB" dirty="0"/>
              <a:t>Implement script in MC.</a:t>
            </a:r>
          </a:p>
        </p:txBody>
      </p:sp>
    </p:spTree>
    <p:extLst>
      <p:ext uri="{BB962C8B-B14F-4D97-AF65-F5344CB8AC3E}">
        <p14:creationId xmlns:p14="http://schemas.microsoft.com/office/powerpoint/2010/main" val="387037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01"/>
    </mc:Choice>
    <mc:Fallback xmlns="">
      <p:transition spd="slow" advTm="240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09C3C06-BAD3-4F85-A6FB-B40ED2AACCD0}"/>
              </a:ext>
            </a:extLst>
          </p:cNvPr>
          <p:cNvSpPr/>
          <p:nvPr/>
        </p:nvSpPr>
        <p:spPr>
          <a:xfrm>
            <a:off x="4510267" y="4181926"/>
            <a:ext cx="3171464" cy="141474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accent3"/>
              </a:gs>
            </a:gsLst>
            <a:lin ang="16200000" scaled="1"/>
            <a:tileRect/>
          </a:gradFill>
          <a:ln w="19050">
            <a:solidFill>
              <a:schemeClr val="tx2">
                <a:lumMod val="50000"/>
              </a:schemeClr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F09A4FB-A62C-4734-B583-7E248CF75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Problem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D92A009-1C79-4700-A75C-9BC2C534AA3C}"/>
              </a:ext>
            </a:extLst>
          </p:cNvPr>
          <p:cNvSpPr/>
          <p:nvPr/>
        </p:nvSpPr>
        <p:spPr>
          <a:xfrm>
            <a:off x="4510269" y="1433579"/>
            <a:ext cx="3171463" cy="1420330"/>
          </a:xfrm>
          <a:prstGeom prst="rect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func1()</a:t>
            </a:r>
          </a:p>
          <a:p>
            <a:pPr algn="ctr"/>
            <a:r>
              <a:rPr lang="en-GB" dirty="0"/>
              <a:t>func2()</a:t>
            </a:r>
          </a:p>
          <a:p>
            <a:pPr algn="ctr"/>
            <a:r>
              <a:rPr lang="en-GB" dirty="0"/>
              <a:t>func3()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02F92C-84C2-4BFB-942D-05905BE2C8B9}"/>
              </a:ext>
            </a:extLst>
          </p:cNvPr>
          <p:cNvSpPr/>
          <p:nvPr/>
        </p:nvSpPr>
        <p:spPr>
          <a:xfrm>
            <a:off x="4510268" y="1047785"/>
            <a:ext cx="3171464" cy="385794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Headers etc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FBA7BC6-A747-4A56-97ED-667E70F6EC30}"/>
              </a:ext>
            </a:extLst>
          </p:cNvPr>
          <p:cNvSpPr txBox="1"/>
          <p:nvPr/>
        </p:nvSpPr>
        <p:spPr>
          <a:xfrm>
            <a:off x="7681732" y="1824004"/>
            <a:ext cx="934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.text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7738BC9-3C85-4747-B48E-892AE9F67195}"/>
              </a:ext>
            </a:extLst>
          </p:cNvPr>
          <p:cNvSpPr/>
          <p:nvPr/>
        </p:nvSpPr>
        <p:spPr>
          <a:xfrm>
            <a:off x="4510267" y="2859940"/>
            <a:ext cx="3171464" cy="1321986"/>
          </a:xfrm>
          <a:prstGeom prst="rect">
            <a:avLst/>
          </a:prstGeom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DWARF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5EA8C8-B979-48A4-9171-A9E7BC2D001E}"/>
              </a:ext>
            </a:extLst>
          </p:cNvPr>
          <p:cNvSpPr txBox="1"/>
          <p:nvPr/>
        </p:nvSpPr>
        <p:spPr>
          <a:xfrm>
            <a:off x="7681731" y="3333251"/>
            <a:ext cx="1462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.</a:t>
            </a:r>
            <a:r>
              <a:rPr lang="en-GB" dirty="0" err="1"/>
              <a:t>debug_info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8CC559-AB25-4B23-A149-BB25AF466F93}"/>
              </a:ext>
            </a:extLst>
          </p:cNvPr>
          <p:cNvSpPr txBox="1"/>
          <p:nvPr/>
        </p:nvSpPr>
        <p:spPr>
          <a:xfrm>
            <a:off x="2677211" y="1010866"/>
            <a:ext cx="18330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ELF object (approximate representation)</a:t>
            </a:r>
          </a:p>
        </p:txBody>
      </p:sp>
    </p:spTree>
    <p:extLst>
      <p:ext uri="{BB962C8B-B14F-4D97-AF65-F5344CB8AC3E}">
        <p14:creationId xmlns:p14="http://schemas.microsoft.com/office/powerpoint/2010/main" val="1613034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7"/>
    </mc:Choice>
    <mc:Fallback xmlns="">
      <p:transition spd="slow" advTm="2007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E08E5-E33F-44AA-8CAB-F2B62C03B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Appendix: Duration/Size Changes vs Unfragmented</a:t>
            </a:r>
          </a:p>
        </p:txBody>
      </p:sp>
      <p:graphicFrame>
        <p:nvGraphicFramePr>
          <p:cNvPr id="12" name="Table 6">
            <a:extLst>
              <a:ext uri="{FF2B5EF4-FFF2-40B4-BE49-F238E27FC236}">
                <a16:creationId xmlns:a16="http://schemas.microsoft.com/office/drawing/2014/main" id="{33E1E88E-4D80-4C5F-83D6-E0EA350C9D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9615912"/>
              </p:ext>
            </p:extLst>
          </p:nvPr>
        </p:nvGraphicFramePr>
        <p:xfrm>
          <a:off x="1763290" y="1811020"/>
          <a:ext cx="7663728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9958">
                  <a:extLst>
                    <a:ext uri="{9D8B030D-6E8A-4147-A177-3AD203B41FA5}">
                      <a16:colId xmlns:a16="http://schemas.microsoft.com/office/drawing/2014/main" val="3814048318"/>
                    </a:ext>
                  </a:extLst>
                </a:gridCol>
                <a:gridCol w="1624590">
                  <a:extLst>
                    <a:ext uri="{9D8B030D-6E8A-4147-A177-3AD203B41FA5}">
                      <a16:colId xmlns:a16="http://schemas.microsoft.com/office/drawing/2014/main" val="2061204422"/>
                    </a:ext>
                  </a:extLst>
                </a:gridCol>
                <a:gridCol w="1624590">
                  <a:extLst>
                    <a:ext uri="{9D8B030D-6E8A-4147-A177-3AD203B41FA5}">
                      <a16:colId xmlns:a16="http://schemas.microsoft.com/office/drawing/2014/main" val="3766199147"/>
                    </a:ext>
                  </a:extLst>
                </a:gridCol>
                <a:gridCol w="1624590">
                  <a:extLst>
                    <a:ext uri="{9D8B030D-6E8A-4147-A177-3AD203B41FA5}">
                      <a16:colId xmlns:a16="http://schemas.microsoft.com/office/drawing/2014/main" val="19294060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Relocations used for GC liveness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Link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Size (total)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Size (debug data)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28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No GC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248%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91%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88%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7899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100% (normal GC)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240%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84%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79%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8300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80%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232%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55%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45%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124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60%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236%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39%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30%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2249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40%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232%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31%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23%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600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234%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28%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21%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0790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234%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28%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20%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77127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396322F-C64E-4D30-AE64-401A83E01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821" y="1019910"/>
            <a:ext cx="11562716" cy="4752000"/>
          </a:xfrm>
        </p:spPr>
        <p:txBody>
          <a:bodyPr/>
          <a:lstStyle/>
          <a:p>
            <a:r>
              <a:rPr lang="en-GB" dirty="0"/>
              <a:t>Figures for fragmented approach as a percentage of the unfragmented approach:</a:t>
            </a:r>
          </a:p>
        </p:txBody>
      </p:sp>
    </p:spTree>
    <p:extLst>
      <p:ext uri="{BB962C8B-B14F-4D97-AF65-F5344CB8AC3E}">
        <p14:creationId xmlns:p14="http://schemas.microsoft.com/office/powerpoint/2010/main" val="239728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61"/>
    </mc:Choice>
    <mc:Fallback xmlns="">
      <p:transition spd="slow" advTm="256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F09A4FB-A62C-4734-B583-7E248CF75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Problem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097172-56A6-4B51-967A-D1E30DEFAA49}"/>
              </a:ext>
            </a:extLst>
          </p:cNvPr>
          <p:cNvSpPr txBox="1"/>
          <p:nvPr/>
        </p:nvSpPr>
        <p:spPr>
          <a:xfrm>
            <a:off x="7681732" y="1816616"/>
            <a:ext cx="934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.text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276E7F-7AEF-4AC9-B678-DAB286250F58}"/>
              </a:ext>
            </a:extLst>
          </p:cNvPr>
          <p:cNvSpPr txBox="1"/>
          <p:nvPr/>
        </p:nvSpPr>
        <p:spPr>
          <a:xfrm>
            <a:off x="1768734" y="2772122"/>
            <a:ext cx="1412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References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30F6006-D79A-48C4-845F-F1AAF8FD9096}"/>
              </a:ext>
            </a:extLst>
          </p:cNvPr>
          <p:cNvSpPr/>
          <p:nvPr/>
        </p:nvSpPr>
        <p:spPr>
          <a:xfrm>
            <a:off x="4510269" y="1433579"/>
            <a:ext cx="3171463" cy="1420330"/>
          </a:xfrm>
          <a:prstGeom prst="rect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func1()</a:t>
            </a:r>
          </a:p>
          <a:p>
            <a:pPr algn="ctr"/>
            <a:r>
              <a:rPr lang="en-GB" dirty="0"/>
              <a:t>func2()</a:t>
            </a:r>
          </a:p>
          <a:p>
            <a:pPr algn="ctr"/>
            <a:r>
              <a:rPr lang="en-GB" dirty="0"/>
              <a:t>func3()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CA1F94-7D27-42CE-8101-7D1C27DCDB31}"/>
              </a:ext>
            </a:extLst>
          </p:cNvPr>
          <p:cNvSpPr/>
          <p:nvPr/>
        </p:nvSpPr>
        <p:spPr>
          <a:xfrm>
            <a:off x="4510268" y="1047785"/>
            <a:ext cx="3171464" cy="385794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Headers etc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58A1B2-09E9-4D1A-A203-AC829DB53E1C}"/>
              </a:ext>
            </a:extLst>
          </p:cNvPr>
          <p:cNvSpPr/>
          <p:nvPr/>
        </p:nvSpPr>
        <p:spPr>
          <a:xfrm>
            <a:off x="4510267" y="4181926"/>
            <a:ext cx="3171464" cy="141474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accent3"/>
              </a:gs>
            </a:gsLst>
            <a:lin ang="16200000" scaled="1"/>
            <a:tileRect/>
          </a:gradFill>
          <a:ln w="19050">
            <a:solidFill>
              <a:schemeClr val="tx2">
                <a:lumMod val="50000"/>
              </a:schemeClr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634F90-E3AA-4712-9C43-628150FD3BDB}"/>
              </a:ext>
            </a:extLst>
          </p:cNvPr>
          <p:cNvSpPr txBox="1"/>
          <p:nvPr/>
        </p:nvSpPr>
        <p:spPr>
          <a:xfrm>
            <a:off x="7681731" y="3333251"/>
            <a:ext cx="1462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.</a:t>
            </a:r>
            <a:r>
              <a:rPr lang="en-GB" dirty="0" err="1"/>
              <a:t>debug_info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9A1369-06F9-4359-995E-4563584B6AA8}"/>
              </a:ext>
            </a:extLst>
          </p:cNvPr>
          <p:cNvSpPr/>
          <p:nvPr/>
        </p:nvSpPr>
        <p:spPr>
          <a:xfrm>
            <a:off x="4510267" y="2859940"/>
            <a:ext cx="3171464" cy="1321986"/>
          </a:xfrm>
          <a:prstGeom prst="rect">
            <a:avLst/>
          </a:prstGeom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DWARF</a:t>
            </a: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44EC8548-6CB9-46A3-8EBD-EA1BA04DFF8C}"/>
              </a:ext>
            </a:extLst>
          </p:cNvPr>
          <p:cNvSpPr/>
          <p:nvPr/>
        </p:nvSpPr>
        <p:spPr>
          <a:xfrm flipH="1" flipV="1">
            <a:off x="3188966" y="2091687"/>
            <a:ext cx="3324951" cy="1481071"/>
          </a:xfrm>
          <a:prstGeom prst="arc">
            <a:avLst>
              <a:gd name="adj1" fmla="val 15618488"/>
              <a:gd name="adj2" fmla="val 6577037"/>
            </a:avLst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A9F4A4AB-B732-4B52-8460-6FA053EB0ACC}"/>
              </a:ext>
            </a:extLst>
          </p:cNvPr>
          <p:cNvSpPr/>
          <p:nvPr/>
        </p:nvSpPr>
        <p:spPr>
          <a:xfrm flipH="1" flipV="1">
            <a:off x="3091989" y="1819371"/>
            <a:ext cx="3421932" cy="1870926"/>
          </a:xfrm>
          <a:prstGeom prst="arc">
            <a:avLst>
              <a:gd name="adj1" fmla="val 15574783"/>
              <a:gd name="adj2" fmla="val 6716134"/>
            </a:avLst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D2AB2444-084D-47A1-8BE7-EAC144AF7531}"/>
              </a:ext>
            </a:extLst>
          </p:cNvPr>
          <p:cNvSpPr/>
          <p:nvPr/>
        </p:nvSpPr>
        <p:spPr>
          <a:xfrm flipH="1" flipV="1">
            <a:off x="3405186" y="2408889"/>
            <a:ext cx="3108729" cy="1026958"/>
          </a:xfrm>
          <a:prstGeom prst="arc">
            <a:avLst>
              <a:gd name="adj1" fmla="val 16337259"/>
              <a:gd name="adj2" fmla="val 6317404"/>
            </a:avLst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7900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85"/>
    </mc:Choice>
    <mc:Fallback xmlns="">
      <p:transition spd="slow" advTm="2285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32DBC025-D028-4B93-B396-F2C3218B594B}"/>
              </a:ext>
            </a:extLst>
          </p:cNvPr>
          <p:cNvSpPr/>
          <p:nvPr/>
        </p:nvSpPr>
        <p:spPr>
          <a:xfrm>
            <a:off x="4510269" y="1433579"/>
            <a:ext cx="3171463" cy="1420330"/>
          </a:xfrm>
          <a:prstGeom prst="rect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func1()</a:t>
            </a:r>
          </a:p>
          <a:p>
            <a:pPr algn="ctr"/>
            <a:r>
              <a:rPr lang="en-GB" dirty="0"/>
              <a:t>func2()</a:t>
            </a:r>
          </a:p>
          <a:p>
            <a:pPr algn="ctr"/>
            <a:r>
              <a:rPr lang="en-GB" dirty="0"/>
              <a:t>func3()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7B84847-476B-496F-8F9D-1D4EA7E0199E}"/>
              </a:ext>
            </a:extLst>
          </p:cNvPr>
          <p:cNvSpPr/>
          <p:nvPr/>
        </p:nvSpPr>
        <p:spPr>
          <a:xfrm>
            <a:off x="4510268" y="1047785"/>
            <a:ext cx="3171464" cy="385794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Headers etc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F09A4FB-A62C-4734-B583-7E248CF75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Problem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276E7F-7AEF-4AC9-B678-DAB286250F58}"/>
              </a:ext>
            </a:extLst>
          </p:cNvPr>
          <p:cNvSpPr txBox="1"/>
          <p:nvPr/>
        </p:nvSpPr>
        <p:spPr>
          <a:xfrm>
            <a:off x="1768734" y="2772122"/>
            <a:ext cx="1412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References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90AA08-B14F-4B83-9377-35F87BB079AC}"/>
              </a:ext>
            </a:extLst>
          </p:cNvPr>
          <p:cNvSpPr txBox="1"/>
          <p:nvPr/>
        </p:nvSpPr>
        <p:spPr>
          <a:xfrm>
            <a:off x="7681737" y="1637305"/>
            <a:ext cx="1368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.text.func1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98747D7-9B4D-4E1B-86F7-1F8F3BD93BF9}"/>
              </a:ext>
            </a:extLst>
          </p:cNvPr>
          <p:cNvSpPr txBox="1"/>
          <p:nvPr/>
        </p:nvSpPr>
        <p:spPr>
          <a:xfrm>
            <a:off x="7681736" y="1958894"/>
            <a:ext cx="1368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.text.func2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0240389-EAB8-4E57-803E-CCF65452A6BA}"/>
              </a:ext>
            </a:extLst>
          </p:cNvPr>
          <p:cNvSpPr txBox="1"/>
          <p:nvPr/>
        </p:nvSpPr>
        <p:spPr>
          <a:xfrm>
            <a:off x="7681732" y="2280483"/>
            <a:ext cx="1368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.text.func3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821E561-6117-4F1C-B07C-8B86B2D6D768}"/>
              </a:ext>
            </a:extLst>
          </p:cNvPr>
          <p:cNvSpPr txBox="1"/>
          <p:nvPr/>
        </p:nvSpPr>
        <p:spPr>
          <a:xfrm>
            <a:off x="3168978" y="5774094"/>
            <a:ext cx="5854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clang -</a:t>
            </a:r>
            <a:r>
              <a:rPr lang="en-GB" dirty="0" err="1"/>
              <a:t>ffunction</a:t>
            </a:r>
            <a:r>
              <a:rPr lang="en-GB" dirty="0"/>
              <a:t>-sections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00F44A5-92D7-4763-A347-B22A7BF7D1D5}"/>
              </a:ext>
            </a:extLst>
          </p:cNvPr>
          <p:cNvCxnSpPr/>
          <p:nvPr/>
        </p:nvCxnSpPr>
        <p:spPr>
          <a:xfrm flipV="1">
            <a:off x="4510268" y="2302505"/>
            <a:ext cx="3171462" cy="1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B4D9D8D-2DE6-49A9-9C3E-459FFE04D9EA}"/>
              </a:ext>
            </a:extLst>
          </p:cNvPr>
          <p:cNvCxnSpPr/>
          <p:nvPr/>
        </p:nvCxnSpPr>
        <p:spPr>
          <a:xfrm flipV="1">
            <a:off x="4510264" y="2024004"/>
            <a:ext cx="3171462" cy="1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61A58E89-D9B6-4DD8-9559-73AD4B09204B}"/>
              </a:ext>
            </a:extLst>
          </p:cNvPr>
          <p:cNvSpPr/>
          <p:nvPr/>
        </p:nvSpPr>
        <p:spPr>
          <a:xfrm>
            <a:off x="4510267" y="4181926"/>
            <a:ext cx="3171464" cy="141474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accent3"/>
              </a:gs>
            </a:gsLst>
            <a:lin ang="16200000" scaled="1"/>
            <a:tileRect/>
          </a:gradFill>
          <a:ln w="19050">
            <a:solidFill>
              <a:schemeClr val="tx2">
                <a:lumMod val="50000"/>
              </a:schemeClr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F8013D-8F7B-4477-B280-E303D060B448}"/>
              </a:ext>
            </a:extLst>
          </p:cNvPr>
          <p:cNvSpPr txBox="1"/>
          <p:nvPr/>
        </p:nvSpPr>
        <p:spPr>
          <a:xfrm>
            <a:off x="7681731" y="3333251"/>
            <a:ext cx="1462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.</a:t>
            </a:r>
            <a:r>
              <a:rPr lang="en-GB" dirty="0" err="1"/>
              <a:t>debug_info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8E7EA7-64C0-4822-8A7C-02D5B61F95D1}"/>
              </a:ext>
            </a:extLst>
          </p:cNvPr>
          <p:cNvSpPr/>
          <p:nvPr/>
        </p:nvSpPr>
        <p:spPr>
          <a:xfrm>
            <a:off x="4510267" y="2859940"/>
            <a:ext cx="3171464" cy="1321986"/>
          </a:xfrm>
          <a:prstGeom prst="rect">
            <a:avLst/>
          </a:prstGeom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DWARF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4B3ACFEC-27FE-4DD3-91C9-D870AC0FB7CC}"/>
              </a:ext>
            </a:extLst>
          </p:cNvPr>
          <p:cNvSpPr/>
          <p:nvPr/>
        </p:nvSpPr>
        <p:spPr>
          <a:xfrm flipH="1" flipV="1">
            <a:off x="3188966" y="2091687"/>
            <a:ext cx="3324951" cy="1481071"/>
          </a:xfrm>
          <a:prstGeom prst="arc">
            <a:avLst>
              <a:gd name="adj1" fmla="val 15618488"/>
              <a:gd name="adj2" fmla="val 6577037"/>
            </a:avLst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E619B3CC-9943-45EA-BD7E-A5BF41B20612}"/>
              </a:ext>
            </a:extLst>
          </p:cNvPr>
          <p:cNvSpPr/>
          <p:nvPr/>
        </p:nvSpPr>
        <p:spPr>
          <a:xfrm flipH="1" flipV="1">
            <a:off x="3091989" y="1819371"/>
            <a:ext cx="3421932" cy="1870926"/>
          </a:xfrm>
          <a:prstGeom prst="arc">
            <a:avLst>
              <a:gd name="adj1" fmla="val 15574783"/>
              <a:gd name="adj2" fmla="val 6716134"/>
            </a:avLst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51903E5D-EBD0-4CCC-8C67-FF688CB40B65}"/>
              </a:ext>
            </a:extLst>
          </p:cNvPr>
          <p:cNvSpPr/>
          <p:nvPr/>
        </p:nvSpPr>
        <p:spPr>
          <a:xfrm flipH="1" flipV="1">
            <a:off x="3405186" y="2408889"/>
            <a:ext cx="3108729" cy="1026958"/>
          </a:xfrm>
          <a:prstGeom prst="arc">
            <a:avLst>
              <a:gd name="adj1" fmla="val 16337259"/>
              <a:gd name="adj2" fmla="val 6317404"/>
            </a:avLst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17A87F-EAF5-4F42-81E9-B6701CCAB031}"/>
              </a:ext>
            </a:extLst>
          </p:cNvPr>
          <p:cNvSpPr txBox="1"/>
          <p:nvPr/>
        </p:nvSpPr>
        <p:spPr>
          <a:xfrm>
            <a:off x="7414260" y="5774094"/>
            <a:ext cx="3817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(“section per function”)</a:t>
            </a:r>
          </a:p>
        </p:txBody>
      </p:sp>
    </p:spTree>
    <p:extLst>
      <p:ext uri="{BB962C8B-B14F-4D97-AF65-F5344CB8AC3E}">
        <p14:creationId xmlns:p14="http://schemas.microsoft.com/office/powerpoint/2010/main" val="3352037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91"/>
    </mc:Choice>
    <mc:Fallback xmlns="">
      <p:transition spd="slow" advTm="189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F09A4FB-A62C-4734-B583-7E248CF75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Problem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276E7F-7AEF-4AC9-B678-DAB286250F58}"/>
              </a:ext>
            </a:extLst>
          </p:cNvPr>
          <p:cNvSpPr txBox="1"/>
          <p:nvPr/>
        </p:nvSpPr>
        <p:spPr>
          <a:xfrm>
            <a:off x="1768734" y="2772122"/>
            <a:ext cx="1412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References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821E561-6117-4F1C-B07C-8B86B2D6D768}"/>
              </a:ext>
            </a:extLst>
          </p:cNvPr>
          <p:cNvSpPr txBox="1"/>
          <p:nvPr/>
        </p:nvSpPr>
        <p:spPr>
          <a:xfrm>
            <a:off x="3168978" y="5774094"/>
            <a:ext cx="5854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clang -</a:t>
            </a:r>
            <a:r>
              <a:rPr lang="en-GB" dirty="0" err="1"/>
              <a:t>ffunction</a:t>
            </a:r>
            <a:r>
              <a:rPr lang="en-GB" dirty="0"/>
              <a:t>-sections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5DFD17-E554-48F2-93A5-F72A4875C172}"/>
              </a:ext>
            </a:extLst>
          </p:cNvPr>
          <p:cNvSpPr txBox="1"/>
          <p:nvPr/>
        </p:nvSpPr>
        <p:spPr>
          <a:xfrm>
            <a:off x="842931" y="4062670"/>
            <a:ext cx="28334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Also happens in other situations, e.g. COMDATs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8539A32-6FA0-40EC-BDCF-65F42F2E1C7A}"/>
              </a:ext>
            </a:extLst>
          </p:cNvPr>
          <p:cNvSpPr/>
          <p:nvPr/>
        </p:nvSpPr>
        <p:spPr>
          <a:xfrm>
            <a:off x="4510269" y="1433579"/>
            <a:ext cx="3171463" cy="1420330"/>
          </a:xfrm>
          <a:prstGeom prst="rect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func1()</a:t>
            </a:r>
          </a:p>
          <a:p>
            <a:pPr algn="ctr"/>
            <a:r>
              <a:rPr lang="en-GB" dirty="0"/>
              <a:t>func2()</a:t>
            </a:r>
          </a:p>
          <a:p>
            <a:pPr algn="ctr"/>
            <a:r>
              <a:rPr lang="en-GB" dirty="0"/>
              <a:t>func3()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13F609A-96EA-485A-AA79-359598E24587}"/>
              </a:ext>
            </a:extLst>
          </p:cNvPr>
          <p:cNvSpPr/>
          <p:nvPr/>
        </p:nvSpPr>
        <p:spPr>
          <a:xfrm>
            <a:off x="4510268" y="1047785"/>
            <a:ext cx="3171464" cy="385794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Headers etc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0DF5738-85D4-4175-8E86-DFF3A7F267D5}"/>
              </a:ext>
            </a:extLst>
          </p:cNvPr>
          <p:cNvSpPr txBox="1"/>
          <p:nvPr/>
        </p:nvSpPr>
        <p:spPr>
          <a:xfrm>
            <a:off x="7681737" y="1637305"/>
            <a:ext cx="1368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.text.func1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26D9C02-07F4-462D-9284-0710B0EA3241}"/>
              </a:ext>
            </a:extLst>
          </p:cNvPr>
          <p:cNvSpPr txBox="1"/>
          <p:nvPr/>
        </p:nvSpPr>
        <p:spPr>
          <a:xfrm>
            <a:off x="7681736" y="1958894"/>
            <a:ext cx="1368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.text.func2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EA726A4-A5FF-4E14-B742-7CE45704F4C2}"/>
              </a:ext>
            </a:extLst>
          </p:cNvPr>
          <p:cNvSpPr txBox="1"/>
          <p:nvPr/>
        </p:nvSpPr>
        <p:spPr>
          <a:xfrm>
            <a:off x="7681732" y="2280483"/>
            <a:ext cx="1368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.text.func3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D07FFCD-1E5C-45BA-A455-A8178497AB81}"/>
              </a:ext>
            </a:extLst>
          </p:cNvPr>
          <p:cNvCxnSpPr/>
          <p:nvPr/>
        </p:nvCxnSpPr>
        <p:spPr>
          <a:xfrm flipV="1">
            <a:off x="4510268" y="2302505"/>
            <a:ext cx="3171462" cy="1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2EA8FF9-48FE-4822-9D2D-3A5F1ABA0C39}"/>
              </a:ext>
            </a:extLst>
          </p:cNvPr>
          <p:cNvCxnSpPr/>
          <p:nvPr/>
        </p:nvCxnSpPr>
        <p:spPr>
          <a:xfrm flipV="1">
            <a:off x="4510264" y="2024004"/>
            <a:ext cx="3171462" cy="1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4A9AC85E-E411-4CFF-80FC-4E4D306FD831}"/>
              </a:ext>
            </a:extLst>
          </p:cNvPr>
          <p:cNvSpPr/>
          <p:nvPr/>
        </p:nvSpPr>
        <p:spPr>
          <a:xfrm>
            <a:off x="4510267" y="4181926"/>
            <a:ext cx="3171464" cy="141474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accent3"/>
              </a:gs>
            </a:gsLst>
            <a:lin ang="16200000" scaled="1"/>
            <a:tileRect/>
          </a:gradFill>
          <a:ln w="19050">
            <a:solidFill>
              <a:schemeClr val="tx2">
                <a:lumMod val="50000"/>
              </a:schemeClr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17D239-BBF5-41FE-ABAF-813EEA1E3A3B}"/>
              </a:ext>
            </a:extLst>
          </p:cNvPr>
          <p:cNvSpPr txBox="1"/>
          <p:nvPr/>
        </p:nvSpPr>
        <p:spPr>
          <a:xfrm>
            <a:off x="7681731" y="3333251"/>
            <a:ext cx="1462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.</a:t>
            </a:r>
            <a:r>
              <a:rPr lang="en-GB" dirty="0" err="1"/>
              <a:t>debug_info</a:t>
            </a:r>
            <a:endParaRPr lang="en-GB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D095C6-C7E8-489A-A372-BBA8A96461EB}"/>
              </a:ext>
            </a:extLst>
          </p:cNvPr>
          <p:cNvSpPr/>
          <p:nvPr/>
        </p:nvSpPr>
        <p:spPr>
          <a:xfrm>
            <a:off x="4510267" y="2859940"/>
            <a:ext cx="3171464" cy="1321986"/>
          </a:xfrm>
          <a:prstGeom prst="rect">
            <a:avLst/>
          </a:prstGeom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DWARF</a:t>
            </a: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02E0436C-723B-4848-B2FD-41B90763C427}"/>
              </a:ext>
            </a:extLst>
          </p:cNvPr>
          <p:cNvSpPr/>
          <p:nvPr/>
        </p:nvSpPr>
        <p:spPr>
          <a:xfrm flipH="1" flipV="1">
            <a:off x="3188966" y="2091687"/>
            <a:ext cx="3324951" cy="1481071"/>
          </a:xfrm>
          <a:prstGeom prst="arc">
            <a:avLst>
              <a:gd name="adj1" fmla="val 15618488"/>
              <a:gd name="adj2" fmla="val 6577037"/>
            </a:avLst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970983C3-F1FE-48D5-8F1C-8D19EAD551B8}"/>
              </a:ext>
            </a:extLst>
          </p:cNvPr>
          <p:cNvSpPr/>
          <p:nvPr/>
        </p:nvSpPr>
        <p:spPr>
          <a:xfrm flipH="1" flipV="1">
            <a:off x="3091989" y="1819371"/>
            <a:ext cx="3421932" cy="1870926"/>
          </a:xfrm>
          <a:prstGeom prst="arc">
            <a:avLst>
              <a:gd name="adj1" fmla="val 15574783"/>
              <a:gd name="adj2" fmla="val 6716134"/>
            </a:avLst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57A694D0-2EE2-482F-A54A-FCE2AC3F5149}"/>
              </a:ext>
            </a:extLst>
          </p:cNvPr>
          <p:cNvSpPr/>
          <p:nvPr/>
        </p:nvSpPr>
        <p:spPr>
          <a:xfrm flipH="1" flipV="1">
            <a:off x="3405186" y="2408889"/>
            <a:ext cx="3108729" cy="1026958"/>
          </a:xfrm>
          <a:prstGeom prst="arc">
            <a:avLst>
              <a:gd name="adj1" fmla="val 16337259"/>
              <a:gd name="adj2" fmla="val 6317404"/>
            </a:avLst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0466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28"/>
    </mc:Choice>
    <mc:Fallback xmlns="">
      <p:transition spd="slow" advTm="1728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F09A4FB-A62C-4734-B583-7E248CF75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Problem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276E7F-7AEF-4AC9-B678-DAB286250F58}"/>
              </a:ext>
            </a:extLst>
          </p:cNvPr>
          <p:cNvSpPr txBox="1"/>
          <p:nvPr/>
        </p:nvSpPr>
        <p:spPr>
          <a:xfrm>
            <a:off x="1768734" y="2772122"/>
            <a:ext cx="1412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References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821E561-6117-4F1C-B07C-8B86B2D6D768}"/>
              </a:ext>
            </a:extLst>
          </p:cNvPr>
          <p:cNvSpPr txBox="1"/>
          <p:nvPr/>
        </p:nvSpPr>
        <p:spPr>
          <a:xfrm>
            <a:off x="3168978" y="5774094"/>
            <a:ext cx="5854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/>
              <a:t>ld.lld</a:t>
            </a:r>
            <a:r>
              <a:rPr lang="en-GB" dirty="0"/>
              <a:t> --</a:t>
            </a:r>
            <a:r>
              <a:rPr lang="en-GB" dirty="0" err="1"/>
              <a:t>gc</a:t>
            </a:r>
            <a:r>
              <a:rPr lang="en-GB" dirty="0"/>
              <a:t>-sections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7F9C56B-4E8A-4E65-85E5-64ECAAD80729}"/>
              </a:ext>
            </a:extLst>
          </p:cNvPr>
          <p:cNvSpPr/>
          <p:nvPr/>
        </p:nvSpPr>
        <p:spPr>
          <a:xfrm>
            <a:off x="4510268" y="1047785"/>
            <a:ext cx="3171464" cy="385794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Headers etc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09B2ABB-A7AE-49C0-BA0A-0339EF21E851}"/>
              </a:ext>
            </a:extLst>
          </p:cNvPr>
          <p:cNvSpPr/>
          <p:nvPr/>
        </p:nvSpPr>
        <p:spPr>
          <a:xfrm>
            <a:off x="4510269" y="1433579"/>
            <a:ext cx="3171463" cy="1420330"/>
          </a:xfrm>
          <a:prstGeom prst="rect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func1()</a:t>
            </a:r>
          </a:p>
          <a:p>
            <a:pPr algn="ctr"/>
            <a:r>
              <a:rPr lang="en-GB" dirty="0"/>
              <a:t>func2()</a:t>
            </a:r>
          </a:p>
          <a:p>
            <a:pPr algn="ctr"/>
            <a:r>
              <a:rPr lang="en-GB" dirty="0"/>
              <a:t>func3()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D68E906-849E-461C-9E8C-0A2AD0EC8B75}"/>
              </a:ext>
            </a:extLst>
          </p:cNvPr>
          <p:cNvCxnSpPr/>
          <p:nvPr/>
        </p:nvCxnSpPr>
        <p:spPr>
          <a:xfrm flipV="1">
            <a:off x="4510268" y="2302505"/>
            <a:ext cx="3171462" cy="1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F412035-E99C-4319-8613-F7F6B1172391}"/>
              </a:ext>
            </a:extLst>
          </p:cNvPr>
          <p:cNvCxnSpPr/>
          <p:nvPr/>
        </p:nvCxnSpPr>
        <p:spPr>
          <a:xfrm flipV="1">
            <a:off x="4510264" y="2024004"/>
            <a:ext cx="3171462" cy="1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147DED16-1528-4D61-82B6-BA8A5CCCA668}"/>
              </a:ext>
            </a:extLst>
          </p:cNvPr>
          <p:cNvSpPr/>
          <p:nvPr/>
        </p:nvSpPr>
        <p:spPr>
          <a:xfrm>
            <a:off x="4510263" y="1432337"/>
            <a:ext cx="3171456" cy="60666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D33E0E0-DDF8-47DF-A07D-86D929F3C28C}"/>
              </a:ext>
            </a:extLst>
          </p:cNvPr>
          <p:cNvSpPr/>
          <p:nvPr/>
        </p:nvSpPr>
        <p:spPr>
          <a:xfrm>
            <a:off x="4510267" y="4181926"/>
            <a:ext cx="3171464" cy="141474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accent3"/>
              </a:gs>
            </a:gsLst>
            <a:lin ang="16200000" scaled="1"/>
            <a:tileRect/>
          </a:gradFill>
          <a:ln w="19050">
            <a:solidFill>
              <a:schemeClr val="tx2">
                <a:lumMod val="50000"/>
              </a:schemeClr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EC1CC7-8DB1-4538-A272-9087275AA711}"/>
              </a:ext>
            </a:extLst>
          </p:cNvPr>
          <p:cNvSpPr txBox="1"/>
          <p:nvPr/>
        </p:nvSpPr>
        <p:spPr>
          <a:xfrm>
            <a:off x="7681731" y="3333251"/>
            <a:ext cx="1462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.</a:t>
            </a:r>
            <a:r>
              <a:rPr lang="en-GB" dirty="0" err="1"/>
              <a:t>debug_info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CD1FC6-F012-445A-B72F-406EF3EFD8D1}"/>
              </a:ext>
            </a:extLst>
          </p:cNvPr>
          <p:cNvSpPr/>
          <p:nvPr/>
        </p:nvSpPr>
        <p:spPr>
          <a:xfrm>
            <a:off x="4510267" y="2859940"/>
            <a:ext cx="3171464" cy="1321986"/>
          </a:xfrm>
          <a:prstGeom prst="rect">
            <a:avLst/>
          </a:prstGeom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DWARF</a:t>
            </a: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9290B0A7-338A-44A3-A6CD-44EB030138C6}"/>
              </a:ext>
            </a:extLst>
          </p:cNvPr>
          <p:cNvSpPr/>
          <p:nvPr/>
        </p:nvSpPr>
        <p:spPr>
          <a:xfrm flipH="1" flipV="1">
            <a:off x="3188966" y="2091687"/>
            <a:ext cx="3324951" cy="1481071"/>
          </a:xfrm>
          <a:prstGeom prst="arc">
            <a:avLst>
              <a:gd name="adj1" fmla="val 15618488"/>
              <a:gd name="adj2" fmla="val 6577037"/>
            </a:avLst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F55F9BCD-845C-4944-B0CB-21870BF3EB3C}"/>
              </a:ext>
            </a:extLst>
          </p:cNvPr>
          <p:cNvSpPr/>
          <p:nvPr/>
        </p:nvSpPr>
        <p:spPr>
          <a:xfrm flipH="1" flipV="1">
            <a:off x="3091989" y="1819371"/>
            <a:ext cx="3421932" cy="1870926"/>
          </a:xfrm>
          <a:prstGeom prst="arc">
            <a:avLst>
              <a:gd name="adj1" fmla="val 15574783"/>
              <a:gd name="adj2" fmla="val 6716134"/>
            </a:avLst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D3A83F8-AE8B-46D3-9C1B-12D014E88A07}"/>
              </a:ext>
            </a:extLst>
          </p:cNvPr>
          <p:cNvSpPr/>
          <p:nvPr/>
        </p:nvSpPr>
        <p:spPr>
          <a:xfrm>
            <a:off x="4510263" y="2302505"/>
            <a:ext cx="3171456" cy="5510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EB568206-E2DC-4361-9C04-E53AB3FAAA5F}"/>
              </a:ext>
            </a:extLst>
          </p:cNvPr>
          <p:cNvSpPr/>
          <p:nvPr/>
        </p:nvSpPr>
        <p:spPr>
          <a:xfrm flipH="1" flipV="1">
            <a:off x="3405186" y="2408889"/>
            <a:ext cx="3108729" cy="1026958"/>
          </a:xfrm>
          <a:prstGeom prst="arc">
            <a:avLst>
              <a:gd name="adj1" fmla="val 16337259"/>
              <a:gd name="adj2" fmla="val 6317404"/>
            </a:avLst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461BDC-BBDA-4726-9D04-098F896CD61B}"/>
              </a:ext>
            </a:extLst>
          </p:cNvPr>
          <p:cNvSpPr txBox="1"/>
          <p:nvPr/>
        </p:nvSpPr>
        <p:spPr>
          <a:xfrm>
            <a:off x="7681736" y="1958894"/>
            <a:ext cx="1368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.text.func2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62AA984-D758-4BB4-9F22-EA6E7CF360FB}"/>
              </a:ext>
            </a:extLst>
          </p:cNvPr>
          <p:cNvCxnSpPr>
            <a:cxnSpLocks/>
            <a:endCxn id="3" idx="3"/>
          </p:cNvCxnSpPr>
          <p:nvPr/>
        </p:nvCxnSpPr>
        <p:spPr>
          <a:xfrm flipH="1">
            <a:off x="7681719" y="1735668"/>
            <a:ext cx="19080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F9191169-AB42-44E4-9912-3B6BFBA2D7EE}"/>
              </a:ext>
            </a:extLst>
          </p:cNvPr>
          <p:cNvCxnSpPr>
            <a:cxnSpLocks/>
            <a:endCxn id="11" idx="3"/>
          </p:cNvCxnSpPr>
          <p:nvPr/>
        </p:nvCxnSpPr>
        <p:spPr>
          <a:xfrm rot="10800000" flipV="1">
            <a:off x="7681720" y="1735667"/>
            <a:ext cx="1908053" cy="842356"/>
          </a:xfrm>
          <a:prstGeom prst="bentConnector3">
            <a:avLst>
              <a:gd name="adj1" fmla="val 2124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0A24CEBC-D91A-4C31-910C-78E4835CD93D}"/>
              </a:ext>
            </a:extLst>
          </p:cNvPr>
          <p:cNvSpPr txBox="1"/>
          <p:nvPr/>
        </p:nvSpPr>
        <p:spPr>
          <a:xfrm>
            <a:off x="9589770" y="1531620"/>
            <a:ext cx="2160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Removed functions</a:t>
            </a:r>
          </a:p>
        </p:txBody>
      </p:sp>
    </p:spTree>
    <p:extLst>
      <p:ext uri="{BB962C8B-B14F-4D97-AF65-F5344CB8AC3E}">
        <p14:creationId xmlns:p14="http://schemas.microsoft.com/office/powerpoint/2010/main" val="4170340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21"/>
    </mc:Choice>
    <mc:Fallback xmlns="">
      <p:transition spd="slow" advTm="182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F09A4FB-A62C-4734-B583-7E248CF75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Problem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821E561-6117-4F1C-B07C-8B86B2D6D768}"/>
              </a:ext>
            </a:extLst>
          </p:cNvPr>
          <p:cNvSpPr txBox="1"/>
          <p:nvPr/>
        </p:nvSpPr>
        <p:spPr>
          <a:xfrm>
            <a:off x="3168978" y="5774094"/>
            <a:ext cx="5854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/>
              <a:t>ld.lld</a:t>
            </a:r>
            <a:r>
              <a:rPr lang="en-GB" dirty="0"/>
              <a:t> --</a:t>
            </a:r>
            <a:r>
              <a:rPr lang="en-GB" dirty="0" err="1"/>
              <a:t>gc</a:t>
            </a:r>
            <a:r>
              <a:rPr lang="en-GB" dirty="0"/>
              <a:t>-sections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644FE5-1486-4D3A-8D9E-363E93198817}"/>
              </a:ext>
            </a:extLst>
          </p:cNvPr>
          <p:cNvSpPr txBox="1"/>
          <p:nvPr/>
        </p:nvSpPr>
        <p:spPr>
          <a:xfrm>
            <a:off x="405777" y="4094204"/>
            <a:ext cx="27831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References from DWARF do not inhibit section removal.</a:t>
            </a:r>
          </a:p>
          <a:p>
            <a:endParaRPr lang="en-GB" dirty="0"/>
          </a:p>
          <a:p>
            <a:r>
              <a:rPr lang="en-GB" dirty="0"/>
              <a:t>No DWARF </a:t>
            </a:r>
            <a:r>
              <a:rPr lang="en-GB"/>
              <a:t>removed: leaves </a:t>
            </a:r>
            <a:r>
              <a:rPr lang="en-GB" dirty="0"/>
              <a:t>dead references.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2959834-EFDA-4AEB-A0DB-BFD465E2E3B0}"/>
              </a:ext>
            </a:extLst>
          </p:cNvPr>
          <p:cNvSpPr txBox="1"/>
          <p:nvPr/>
        </p:nvSpPr>
        <p:spPr>
          <a:xfrm>
            <a:off x="1768734" y="2772122"/>
            <a:ext cx="1412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References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BCF1C1F-4C9E-49B8-95E6-76921BFDE327}"/>
              </a:ext>
            </a:extLst>
          </p:cNvPr>
          <p:cNvSpPr/>
          <p:nvPr/>
        </p:nvSpPr>
        <p:spPr>
          <a:xfrm>
            <a:off x="4510269" y="1433579"/>
            <a:ext cx="3171463" cy="1420330"/>
          </a:xfrm>
          <a:prstGeom prst="rect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func1()</a:t>
            </a:r>
          </a:p>
          <a:p>
            <a:pPr algn="ctr"/>
            <a:r>
              <a:rPr lang="en-GB" dirty="0"/>
              <a:t>func2()</a:t>
            </a:r>
          </a:p>
          <a:p>
            <a:pPr algn="ctr"/>
            <a:r>
              <a:rPr lang="en-GB" dirty="0"/>
              <a:t>func3()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1D2150E-8F2E-4AB6-9D07-A2B8A5DE59A7}"/>
              </a:ext>
            </a:extLst>
          </p:cNvPr>
          <p:cNvSpPr/>
          <p:nvPr/>
        </p:nvSpPr>
        <p:spPr>
          <a:xfrm>
            <a:off x="4510268" y="1047785"/>
            <a:ext cx="3171464" cy="385794"/>
          </a:xfrm>
          <a:prstGeom prst="rect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Headers etc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F512653-1E9D-435B-8640-00919A94945E}"/>
              </a:ext>
            </a:extLst>
          </p:cNvPr>
          <p:cNvCxnSpPr/>
          <p:nvPr/>
        </p:nvCxnSpPr>
        <p:spPr>
          <a:xfrm flipV="1">
            <a:off x="4510268" y="2302505"/>
            <a:ext cx="3171462" cy="1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929E73F-D18E-4F3A-B4E7-803863EC43A6}"/>
              </a:ext>
            </a:extLst>
          </p:cNvPr>
          <p:cNvCxnSpPr/>
          <p:nvPr/>
        </p:nvCxnSpPr>
        <p:spPr>
          <a:xfrm flipV="1">
            <a:off x="4510264" y="2024004"/>
            <a:ext cx="3171462" cy="1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4C4224B-1DF3-4497-9DD4-3659EE31D037}"/>
              </a:ext>
            </a:extLst>
          </p:cNvPr>
          <p:cNvSpPr txBox="1"/>
          <p:nvPr/>
        </p:nvSpPr>
        <p:spPr>
          <a:xfrm>
            <a:off x="7681736" y="1958894"/>
            <a:ext cx="1368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.text.func2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8E65D0-9745-4868-95EF-D884A4EDE76F}"/>
              </a:ext>
            </a:extLst>
          </p:cNvPr>
          <p:cNvSpPr/>
          <p:nvPr/>
        </p:nvSpPr>
        <p:spPr>
          <a:xfrm>
            <a:off x="4510263" y="1432337"/>
            <a:ext cx="3171456" cy="60666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217FA5-A10F-4C9D-8203-984284E3F0FC}"/>
              </a:ext>
            </a:extLst>
          </p:cNvPr>
          <p:cNvSpPr/>
          <p:nvPr/>
        </p:nvSpPr>
        <p:spPr>
          <a:xfrm>
            <a:off x="4510267" y="4181926"/>
            <a:ext cx="3171464" cy="141474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accent3"/>
              </a:gs>
            </a:gsLst>
            <a:lin ang="16200000" scaled="1"/>
            <a:tileRect/>
          </a:gradFill>
          <a:ln w="19050">
            <a:solidFill>
              <a:schemeClr val="tx2">
                <a:lumMod val="50000"/>
              </a:schemeClr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282E07-FBDE-493B-A94F-CB56A16E38DC}"/>
              </a:ext>
            </a:extLst>
          </p:cNvPr>
          <p:cNvSpPr txBox="1"/>
          <p:nvPr/>
        </p:nvSpPr>
        <p:spPr>
          <a:xfrm>
            <a:off x="7681731" y="3333251"/>
            <a:ext cx="1462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.</a:t>
            </a:r>
            <a:r>
              <a:rPr lang="en-GB" dirty="0" err="1"/>
              <a:t>debug_info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B75F2C-4D23-445D-9993-780A1D947D1C}"/>
              </a:ext>
            </a:extLst>
          </p:cNvPr>
          <p:cNvSpPr/>
          <p:nvPr/>
        </p:nvSpPr>
        <p:spPr>
          <a:xfrm>
            <a:off x="4510267" y="2859940"/>
            <a:ext cx="3171464" cy="1321986"/>
          </a:xfrm>
          <a:prstGeom prst="rect">
            <a:avLst/>
          </a:prstGeom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DWARF</a:t>
            </a:r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AE0EFCDF-834C-4571-A314-2DFC726EB715}"/>
              </a:ext>
            </a:extLst>
          </p:cNvPr>
          <p:cNvSpPr/>
          <p:nvPr/>
        </p:nvSpPr>
        <p:spPr>
          <a:xfrm flipH="1" flipV="1">
            <a:off x="3188966" y="2091687"/>
            <a:ext cx="3324951" cy="1481071"/>
          </a:xfrm>
          <a:prstGeom prst="arc">
            <a:avLst>
              <a:gd name="adj1" fmla="val 15618488"/>
              <a:gd name="adj2" fmla="val 6577037"/>
            </a:avLst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97075638-F4ED-4BE5-AA37-9108FB6DF63F}"/>
              </a:ext>
            </a:extLst>
          </p:cNvPr>
          <p:cNvSpPr/>
          <p:nvPr/>
        </p:nvSpPr>
        <p:spPr>
          <a:xfrm flipH="1" flipV="1">
            <a:off x="3091989" y="1819371"/>
            <a:ext cx="3421932" cy="1870926"/>
          </a:xfrm>
          <a:prstGeom prst="arc">
            <a:avLst>
              <a:gd name="adj1" fmla="val 15574783"/>
              <a:gd name="adj2" fmla="val 6716134"/>
            </a:avLst>
          </a:prstGeom>
          <a:ln>
            <a:solidFill>
              <a:schemeClr val="accent4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E8ED43-CA9E-4740-9822-3D2FBCBCF5DA}"/>
              </a:ext>
            </a:extLst>
          </p:cNvPr>
          <p:cNvSpPr/>
          <p:nvPr/>
        </p:nvSpPr>
        <p:spPr>
          <a:xfrm>
            <a:off x="4510263" y="2302505"/>
            <a:ext cx="3171456" cy="5510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785AC7B2-D2DB-47BC-8853-6AF22B17C424}"/>
              </a:ext>
            </a:extLst>
          </p:cNvPr>
          <p:cNvSpPr/>
          <p:nvPr/>
        </p:nvSpPr>
        <p:spPr>
          <a:xfrm flipH="1" flipV="1">
            <a:off x="3405186" y="2408889"/>
            <a:ext cx="3108729" cy="1026958"/>
          </a:xfrm>
          <a:prstGeom prst="arc">
            <a:avLst>
              <a:gd name="adj1" fmla="val 16337259"/>
              <a:gd name="adj2" fmla="val 6317404"/>
            </a:avLst>
          </a:prstGeom>
          <a:ln>
            <a:solidFill>
              <a:schemeClr val="accent4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537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28"/>
    </mc:Choice>
    <mc:Fallback xmlns="">
      <p:transition spd="slow" advTm="1728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AA07A91-6097-4CCD-9258-ED7C2A5FC2C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Example (simplified) .</a:t>
            </a:r>
            <a:r>
              <a:rPr lang="en-GB" dirty="0" err="1"/>
              <a:t>debug_info</a:t>
            </a:r>
            <a:r>
              <a:rPr lang="en-GB" dirty="0"/>
              <a:t> tree.</a:t>
            </a:r>
          </a:p>
          <a:p>
            <a:endParaRPr lang="en-GB" dirty="0"/>
          </a:p>
          <a:p>
            <a:r>
              <a:rPr lang="en-GB" dirty="0"/>
              <a:t>Contains 3 functions (“subprograms”).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09B415-A102-466E-9791-68F8F0255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Fragmenting DWARF (example)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B7F4C5-3E20-4B03-A415-D0D10E1DFA96}"/>
              </a:ext>
            </a:extLst>
          </p:cNvPr>
          <p:cNvSpPr/>
          <p:nvPr/>
        </p:nvSpPr>
        <p:spPr>
          <a:xfrm>
            <a:off x="816465" y="1736313"/>
            <a:ext cx="4487158" cy="33853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lnSpc>
                <a:spcPct val="150000"/>
              </a:lnSpc>
              <a:buNone/>
            </a:pPr>
            <a:r>
              <a:rPr lang="en-GB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DW_TAG_compile_unit</a:t>
            </a:r>
            <a:endParaRPr lang="en-GB" sz="1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GB" sz="18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GB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DW_TAG_subprogram</a:t>
            </a:r>
            <a:endParaRPr lang="en-GB" sz="1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GB" sz="18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GB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DW_TAG_formal_parameter</a:t>
            </a:r>
            <a:endParaRPr lang="en-GB" sz="1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GB" sz="18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GB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DW_TAG_namespace</a:t>
            </a:r>
            <a:endParaRPr lang="en-GB" sz="1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GB" sz="18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GB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DW_TAG_subprogram</a:t>
            </a:r>
            <a:endParaRPr lang="en-GB" sz="1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GB" sz="18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GB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DW_TAG_subprogram</a:t>
            </a:r>
            <a:endParaRPr lang="en-GB" sz="1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GB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DW_TAG_formal_parameter</a:t>
            </a:r>
            <a:endParaRPr lang="en-GB" sz="1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GB" sz="18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GB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DW_TAG_base_type</a:t>
            </a:r>
            <a:endParaRPr lang="en-GB" sz="18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0067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68"/>
    </mc:Choice>
    <mc:Fallback xmlns="">
      <p:transition spd="slow" advTm="1368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923FCA-0B06-4A43-BA24-5BFF3A250081}"/>
              </a:ext>
            </a:extLst>
          </p:cNvPr>
          <p:cNvSpPr/>
          <p:nvPr/>
        </p:nvSpPr>
        <p:spPr>
          <a:xfrm>
            <a:off x="816465" y="1736313"/>
            <a:ext cx="4487158" cy="33853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lnSpc>
                <a:spcPct val="150000"/>
              </a:lnSpc>
              <a:buNone/>
            </a:pPr>
            <a:r>
              <a:rPr lang="en-GB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DW_TAG_compile_unit</a:t>
            </a:r>
            <a:endParaRPr lang="en-GB" sz="1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GB" sz="18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GB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DW_TAG_subprogram</a:t>
            </a:r>
            <a:endParaRPr lang="en-GB" sz="1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GB" sz="18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GB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DW_TAG_formal_parameter</a:t>
            </a:r>
            <a:endParaRPr lang="en-GB" sz="1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GB" sz="18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GB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DW_TAG_namespace</a:t>
            </a:r>
            <a:endParaRPr lang="en-GB" sz="1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GB" sz="18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GB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DW_TAG_subprogram</a:t>
            </a:r>
            <a:endParaRPr lang="en-GB" sz="1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GB" sz="18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GB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DW_TAG_subprogram</a:t>
            </a:r>
            <a:endParaRPr lang="en-GB" sz="1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GB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DW_TAG_formal_parameter</a:t>
            </a:r>
            <a:endParaRPr lang="en-GB" sz="1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GB" sz="18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GB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DW_TAG_base_type</a:t>
            </a:r>
            <a:endParaRPr lang="en-GB" sz="18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AA07A91-6097-4CCD-9258-ED7C2A5FC2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0066" y="1018800"/>
            <a:ext cx="5072804" cy="4752000"/>
          </a:xfrm>
        </p:spPr>
        <p:txBody>
          <a:bodyPr/>
          <a:lstStyle/>
          <a:p>
            <a:r>
              <a:rPr lang="en-GB" dirty="0"/>
              <a:t>Fragment by splitting into “generic” bits and parts for specific functions (and variables).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Result is 6 separate .</a:t>
            </a:r>
            <a:r>
              <a:rPr lang="en-GB" dirty="0" err="1"/>
              <a:t>debug_info</a:t>
            </a:r>
            <a:r>
              <a:rPr lang="en-GB" dirty="0"/>
              <a:t> sections.</a:t>
            </a:r>
          </a:p>
          <a:p>
            <a:endParaRPr lang="en-GB" dirty="0"/>
          </a:p>
          <a:p>
            <a:r>
              <a:rPr lang="en-GB" dirty="0"/>
              <a:t>.</a:t>
            </a:r>
            <a:r>
              <a:rPr lang="en-GB" dirty="0" err="1"/>
              <a:t>debug_info</a:t>
            </a:r>
            <a:r>
              <a:rPr lang="en-GB" dirty="0"/>
              <a:t> sections for functions linked to corresponding .text sections.</a:t>
            </a:r>
          </a:p>
          <a:p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09B415-A102-466E-9791-68F8F0255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Fragmenting DWARF (example)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0E868EA-9690-4DCD-87A8-1AB9C08876A5}"/>
              </a:ext>
            </a:extLst>
          </p:cNvPr>
          <p:cNvSpPr/>
          <p:nvPr/>
        </p:nvSpPr>
        <p:spPr>
          <a:xfrm>
            <a:off x="816465" y="2196445"/>
            <a:ext cx="4487158" cy="819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lnSpc>
                <a:spcPct val="150000"/>
              </a:lnSpc>
              <a:buNone/>
            </a:pPr>
            <a:r>
              <a:rPr lang="en-GB" sz="18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GB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DW_TAG_subprogram</a:t>
            </a:r>
            <a:endParaRPr lang="en-GB" sz="1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GB" sz="18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GB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DW_TAG_formal_parameter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9349F3-ED8B-450E-8482-08A73E844FAE}"/>
              </a:ext>
            </a:extLst>
          </p:cNvPr>
          <p:cNvSpPr/>
          <p:nvPr/>
        </p:nvSpPr>
        <p:spPr>
          <a:xfrm>
            <a:off x="816465" y="3021013"/>
            <a:ext cx="4487158" cy="51276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8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GB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DW_TAG_namespace</a:t>
            </a:r>
            <a:endParaRPr lang="en-GB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2B49553-9479-47EE-A12F-34D52E971518}"/>
              </a:ext>
            </a:extLst>
          </p:cNvPr>
          <p:cNvSpPr/>
          <p:nvPr/>
        </p:nvSpPr>
        <p:spPr>
          <a:xfrm>
            <a:off x="816465" y="3429001"/>
            <a:ext cx="4487158" cy="4147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lnSpc>
                <a:spcPct val="150000"/>
              </a:lnSpc>
              <a:buNone/>
            </a:pPr>
            <a:r>
              <a:rPr lang="en-GB" sz="18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GB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DW_TAG_subprogram</a:t>
            </a:r>
            <a:endParaRPr lang="en-GB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C79A73B-16E7-4128-AC99-4ADD79A69DDA}"/>
              </a:ext>
            </a:extLst>
          </p:cNvPr>
          <p:cNvSpPr/>
          <p:nvPr/>
        </p:nvSpPr>
        <p:spPr>
          <a:xfrm>
            <a:off x="816465" y="4660105"/>
            <a:ext cx="4487158" cy="46158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tIns="100800" bIns="36000" rtlCol="0" anchor="ctr"/>
          <a:lstStyle/>
          <a:p>
            <a:r>
              <a:rPr lang="en-GB" dirty="0">
                <a:latin typeface="Consolas" panose="020B0609020204030204" pitchFamily="49" charset="0"/>
              </a:rPr>
              <a:t>  </a:t>
            </a:r>
            <a:r>
              <a:rPr lang="en-GB" dirty="0" err="1">
                <a:latin typeface="Consolas" panose="020B0609020204030204" pitchFamily="49" charset="0"/>
              </a:rPr>
              <a:t>DW_TAG_base_type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7D534E-1715-47BC-8BCA-2FF6906FB858}"/>
              </a:ext>
            </a:extLst>
          </p:cNvPr>
          <p:cNvSpPr/>
          <p:nvPr/>
        </p:nvSpPr>
        <p:spPr>
          <a:xfrm>
            <a:off x="816465" y="3843747"/>
            <a:ext cx="4487158" cy="816359"/>
          </a:xfrm>
          <a:prstGeom prst="rect">
            <a:avLst/>
          </a:prstGeom>
          <a:solidFill>
            <a:srgbClr val="AA72D4"/>
          </a:solidFill>
          <a:ln>
            <a:solidFill>
              <a:srgbClr val="8A3C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lnSpc>
                <a:spcPct val="150000"/>
              </a:lnSpc>
              <a:buNone/>
            </a:pPr>
            <a:r>
              <a:rPr lang="en-GB" sz="18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GB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DW_TAG_subprogram</a:t>
            </a:r>
            <a:endParaRPr lang="en-GB" sz="1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GB" sz="18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GB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DW_TAG_formal_parameter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1876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19"/>
    </mc:Choice>
    <mc:Fallback xmlns="">
      <p:transition spd="slow" advTm="1519"/>
    </mc:Fallback>
  </mc:AlternateContent>
</p:sld>
</file>

<file path=ppt/theme/theme1.xml><?xml version="1.0" encoding="utf-8"?>
<a:theme xmlns:a="http://schemas.openxmlformats.org/drawingml/2006/main" name="TITLE PAGE">
  <a:themeElements>
    <a:clrScheme name="SN_Systems">
      <a:dk1>
        <a:srgbClr val="505050"/>
      </a:dk1>
      <a:lt1>
        <a:sysClr val="window" lastClr="FFFFFF"/>
      </a:lt1>
      <a:dk2>
        <a:srgbClr val="505050"/>
      </a:dk2>
      <a:lt2>
        <a:srgbClr val="E7E6E6"/>
      </a:lt2>
      <a:accent1>
        <a:srgbClr val="CF3927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N_Theme_Fonts">
      <a:majorFont>
        <a:latin typeface="Arial"/>
        <a:ea typeface="Meiryo UI"/>
        <a:cs typeface=""/>
      </a:majorFont>
      <a:minorFont>
        <a:latin typeface="Arial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ank.potx" id="{0EAC6E00-6319-4FA9-A2D3-7DBA85477F74}" vid="{CBE60202-6762-409A-9470-AB5720B3A2F3}"/>
    </a:ext>
  </a:extLst>
</a:theme>
</file>

<file path=ppt/theme/theme10.xml><?xml version="1.0" encoding="utf-8"?>
<a:theme xmlns:a="http://schemas.openxmlformats.org/drawingml/2006/main" name="Razor CPU">
  <a:themeElements>
    <a:clrScheme name="SN_Systems">
      <a:dk1>
        <a:srgbClr val="505050"/>
      </a:dk1>
      <a:lt1>
        <a:sysClr val="window" lastClr="FFFFFF"/>
      </a:lt1>
      <a:dk2>
        <a:srgbClr val="505050"/>
      </a:dk2>
      <a:lt2>
        <a:srgbClr val="E7E6E6"/>
      </a:lt2>
      <a:accent1>
        <a:srgbClr val="CF3927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N_Theme_Fonts">
      <a:majorFont>
        <a:latin typeface="Arial"/>
        <a:ea typeface="Meiryo UI"/>
        <a:cs typeface=""/>
      </a:majorFont>
      <a:minorFont>
        <a:latin typeface="Arial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ank.potx" id="{0EAC6E00-6319-4FA9-A2D3-7DBA85477F74}" vid="{D104A00E-4AE8-4641-B01D-7E8F50E0F83B}"/>
    </a:ext>
  </a:extLst>
</a:theme>
</file>

<file path=ppt/theme/theme11.xml><?xml version="1.0" encoding="utf-8"?>
<a:theme xmlns:a="http://schemas.openxmlformats.org/drawingml/2006/main" name="Remote Viewer">
  <a:themeElements>
    <a:clrScheme name="SN_Systems">
      <a:dk1>
        <a:srgbClr val="505050"/>
      </a:dk1>
      <a:lt1>
        <a:sysClr val="window" lastClr="FFFFFF"/>
      </a:lt1>
      <a:dk2>
        <a:srgbClr val="505050"/>
      </a:dk2>
      <a:lt2>
        <a:srgbClr val="E7E6E6"/>
      </a:lt2>
      <a:accent1>
        <a:srgbClr val="CF3927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N_Theme_Fonts">
      <a:majorFont>
        <a:latin typeface="Arial"/>
        <a:ea typeface="Meiryo UI"/>
        <a:cs typeface=""/>
      </a:majorFont>
      <a:minorFont>
        <a:latin typeface="Arial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ank.potx" id="{0EAC6E00-6319-4FA9-A2D3-7DBA85477F74}" vid="{31EFEA99-6076-4F85-BFC2-C6B91E19C3FF}"/>
    </a:ext>
  </a:extLst>
</a:theme>
</file>

<file path=ppt/theme/theme12.xml><?xml version="1.0" encoding="utf-8"?>
<a:theme xmlns:a="http://schemas.openxmlformats.org/drawingml/2006/main" name="Screen Capture">
  <a:themeElements>
    <a:clrScheme name="SN_Systems">
      <a:dk1>
        <a:srgbClr val="505050"/>
      </a:dk1>
      <a:lt1>
        <a:sysClr val="window" lastClr="FFFFFF"/>
      </a:lt1>
      <a:dk2>
        <a:srgbClr val="505050"/>
      </a:dk2>
      <a:lt2>
        <a:srgbClr val="E7E6E6"/>
      </a:lt2>
      <a:accent1>
        <a:srgbClr val="CF3927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N_Theme_Fonts">
      <a:majorFont>
        <a:latin typeface="Arial"/>
        <a:ea typeface="Meiryo UI"/>
        <a:cs typeface=""/>
      </a:majorFont>
      <a:minorFont>
        <a:latin typeface="Arial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ank.potx" id="{0EAC6E00-6319-4FA9-A2D3-7DBA85477F74}" vid="{ACD89B96-B191-4E09-8655-207E906E4C39}"/>
    </a:ext>
  </a:extLst>
</a:theme>
</file>

<file path=ppt/theme/theme13.xml><?xml version="1.0" encoding="utf-8"?>
<a:theme xmlns:a="http://schemas.openxmlformats.org/drawingml/2006/main" name="SN-DBS">
  <a:themeElements>
    <a:clrScheme name="SN_Systems">
      <a:dk1>
        <a:srgbClr val="505050"/>
      </a:dk1>
      <a:lt1>
        <a:sysClr val="window" lastClr="FFFFFF"/>
      </a:lt1>
      <a:dk2>
        <a:srgbClr val="505050"/>
      </a:dk2>
      <a:lt2>
        <a:srgbClr val="E7E6E6"/>
      </a:lt2>
      <a:accent1>
        <a:srgbClr val="CF3927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N_Theme_Fonts">
      <a:majorFont>
        <a:latin typeface="Arial"/>
        <a:ea typeface="Meiryo UI"/>
        <a:cs typeface=""/>
      </a:majorFont>
      <a:minorFont>
        <a:latin typeface="Arial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ank.potx" id="{0EAC6E00-6319-4FA9-A2D3-7DBA85477F74}" vid="{B4D74E3B-DD47-44AD-92E7-E7763B5B18DA}"/>
    </a:ext>
  </a:extLst>
</a:theme>
</file>

<file path=ppt/theme/theme14.xml><?xml version="1.0" encoding="utf-8"?>
<a:theme xmlns:a="http://schemas.openxmlformats.org/drawingml/2006/main" name="Target Settings">
  <a:themeElements>
    <a:clrScheme name="SN_Systems">
      <a:dk1>
        <a:srgbClr val="505050"/>
      </a:dk1>
      <a:lt1>
        <a:sysClr val="window" lastClr="FFFFFF"/>
      </a:lt1>
      <a:dk2>
        <a:srgbClr val="505050"/>
      </a:dk2>
      <a:lt2>
        <a:srgbClr val="E7E6E6"/>
      </a:lt2>
      <a:accent1>
        <a:srgbClr val="CF3927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N_Theme_Fonts">
      <a:majorFont>
        <a:latin typeface="Arial"/>
        <a:ea typeface="Meiryo UI"/>
        <a:cs typeface=""/>
      </a:majorFont>
      <a:minorFont>
        <a:latin typeface="Arial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ank.potx" id="{0EAC6E00-6319-4FA9-A2D3-7DBA85477F74}" vid="{D3367109-F0C0-4576-9DB3-6CFD0B2796C4}"/>
    </a:ext>
  </a:extLst>
</a:theme>
</file>

<file path=ppt/theme/theme15.xml><?xml version="1.0" encoding="utf-8"?>
<a:theme xmlns:a="http://schemas.openxmlformats.org/drawingml/2006/main" name="Toolchain">
  <a:themeElements>
    <a:clrScheme name="SN_Systems">
      <a:dk1>
        <a:srgbClr val="505050"/>
      </a:dk1>
      <a:lt1>
        <a:sysClr val="window" lastClr="FFFFFF"/>
      </a:lt1>
      <a:dk2>
        <a:srgbClr val="505050"/>
      </a:dk2>
      <a:lt2>
        <a:srgbClr val="E7E6E6"/>
      </a:lt2>
      <a:accent1>
        <a:srgbClr val="CF3927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N_Theme_Fonts">
      <a:majorFont>
        <a:latin typeface="Arial"/>
        <a:ea typeface="Meiryo UI"/>
        <a:cs typeface=""/>
      </a:majorFont>
      <a:minorFont>
        <a:latin typeface="Arial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ank.potx" id="{0EAC6E00-6319-4FA9-A2D3-7DBA85477F74}" vid="{BCBC6D0F-CE0F-431F-89F7-55636145C5AC}"/>
    </a:ext>
  </a:extLst>
</a:theme>
</file>

<file path=ppt/theme/theme16.xml><?xml version="1.0" encoding="utf-8"?>
<a:theme xmlns:a="http://schemas.openxmlformats.org/drawingml/2006/main" name="VSI">
  <a:themeElements>
    <a:clrScheme name="SN_Systems">
      <a:dk1>
        <a:srgbClr val="505050"/>
      </a:dk1>
      <a:lt1>
        <a:sysClr val="window" lastClr="FFFFFF"/>
      </a:lt1>
      <a:dk2>
        <a:srgbClr val="505050"/>
      </a:dk2>
      <a:lt2>
        <a:srgbClr val="E7E6E6"/>
      </a:lt2>
      <a:accent1>
        <a:srgbClr val="CF3927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N_Theme_Fonts">
      <a:majorFont>
        <a:latin typeface="Arial"/>
        <a:ea typeface="Meiryo UI"/>
        <a:cs typeface=""/>
      </a:majorFont>
      <a:minorFont>
        <a:latin typeface="Arial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ank.potx" id="{0EAC6E00-6319-4FA9-A2D3-7DBA85477F74}" vid="{7F3A09EC-7BCC-429D-A750-11833728B24D}"/>
    </a:ext>
  </a:extLst>
</a:theme>
</file>

<file path=ppt/theme/theme1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NO LOGO">
  <a:themeElements>
    <a:clrScheme name="SN_Systems">
      <a:dk1>
        <a:srgbClr val="505050"/>
      </a:dk1>
      <a:lt1>
        <a:sysClr val="window" lastClr="FFFFFF"/>
      </a:lt1>
      <a:dk2>
        <a:srgbClr val="505050"/>
      </a:dk2>
      <a:lt2>
        <a:srgbClr val="E7E6E6"/>
      </a:lt2>
      <a:accent1>
        <a:srgbClr val="CF3927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N_Theme_Fonts">
      <a:majorFont>
        <a:latin typeface="Arial"/>
        <a:ea typeface="Meiryo UI"/>
        <a:cs typeface=""/>
      </a:majorFont>
      <a:minorFont>
        <a:latin typeface="Arial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ank.potx" id="{0EAC6E00-6319-4FA9-A2D3-7DBA85477F74}" vid="{749B9B8A-4390-47A4-A227-0BF80717C086}"/>
    </a:ext>
  </a:extLst>
</a:theme>
</file>

<file path=ppt/theme/theme3.xml><?xml version="1.0" encoding="utf-8"?>
<a:theme xmlns:a="http://schemas.openxmlformats.org/drawingml/2006/main" name="SN Systems">
  <a:themeElements>
    <a:clrScheme name="SN_Systems">
      <a:dk1>
        <a:srgbClr val="505050"/>
      </a:dk1>
      <a:lt1>
        <a:sysClr val="window" lastClr="FFFFFF"/>
      </a:lt1>
      <a:dk2>
        <a:srgbClr val="505050"/>
      </a:dk2>
      <a:lt2>
        <a:srgbClr val="E7E6E6"/>
      </a:lt2>
      <a:accent1>
        <a:srgbClr val="CF3927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N_Theme_Fonts">
      <a:majorFont>
        <a:latin typeface="Arial"/>
        <a:ea typeface="Meiryo UI"/>
        <a:cs typeface=""/>
      </a:majorFont>
      <a:minorFont>
        <a:latin typeface="Arial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ank.potx" id="{0EAC6E00-6319-4FA9-A2D3-7DBA85477F74}" vid="{CCCB0825-B851-4BAA-96C2-B718FEE14EA8}"/>
    </a:ext>
  </a:extLst>
</a:theme>
</file>

<file path=ppt/theme/theme4.xml><?xml version="1.0" encoding="utf-8"?>
<a:theme xmlns:a="http://schemas.openxmlformats.org/drawingml/2006/main" name="Console Output">
  <a:themeElements>
    <a:clrScheme name="SN_Systems">
      <a:dk1>
        <a:srgbClr val="505050"/>
      </a:dk1>
      <a:lt1>
        <a:sysClr val="window" lastClr="FFFFFF"/>
      </a:lt1>
      <a:dk2>
        <a:srgbClr val="505050"/>
      </a:dk2>
      <a:lt2>
        <a:srgbClr val="E7E6E6"/>
      </a:lt2>
      <a:accent1>
        <a:srgbClr val="CF3927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N_Theme_Fonts">
      <a:majorFont>
        <a:latin typeface="Arial"/>
        <a:ea typeface="Meiryo UI"/>
        <a:cs typeface=""/>
      </a:majorFont>
      <a:minorFont>
        <a:latin typeface="Arial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ank.potx" id="{0EAC6E00-6319-4FA9-A2D3-7DBA85477F74}" vid="{43795C56-CF28-4515-AC39-8A7F72F621B7}"/>
    </a:ext>
  </a:extLst>
</a:theme>
</file>

<file path=ppt/theme/theme5.xml><?xml version="1.0" encoding="utf-8"?>
<a:theme xmlns:a="http://schemas.openxmlformats.org/drawingml/2006/main" name="Controller Capture and Playback">
  <a:themeElements>
    <a:clrScheme name="SN_Systems">
      <a:dk1>
        <a:srgbClr val="505050"/>
      </a:dk1>
      <a:lt1>
        <a:sysClr val="window" lastClr="FFFFFF"/>
      </a:lt1>
      <a:dk2>
        <a:srgbClr val="505050"/>
      </a:dk2>
      <a:lt2>
        <a:srgbClr val="E7E6E6"/>
      </a:lt2>
      <a:accent1>
        <a:srgbClr val="CF3927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N_Theme_Fonts">
      <a:majorFont>
        <a:latin typeface="Arial"/>
        <a:ea typeface="Meiryo UI"/>
        <a:cs typeface=""/>
      </a:majorFont>
      <a:minorFont>
        <a:latin typeface="Arial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ank.potx" id="{0EAC6E00-6319-4FA9-A2D3-7DBA85477F74}" vid="{F2371EE8-8B1D-42C3-9226-5262926BBD40}"/>
    </a:ext>
  </a:extLst>
</a:theme>
</file>

<file path=ppt/theme/theme6.xml><?xml version="1.0" encoding="utf-8"?>
<a:theme xmlns:a="http://schemas.openxmlformats.org/drawingml/2006/main" name="Debugger">
  <a:themeElements>
    <a:clrScheme name="SN_Systems">
      <a:dk1>
        <a:srgbClr val="505050"/>
      </a:dk1>
      <a:lt1>
        <a:sysClr val="window" lastClr="FFFFFF"/>
      </a:lt1>
      <a:dk2>
        <a:srgbClr val="505050"/>
      </a:dk2>
      <a:lt2>
        <a:srgbClr val="E7E6E6"/>
      </a:lt2>
      <a:accent1>
        <a:srgbClr val="CF3927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N_Theme_Fonts">
      <a:majorFont>
        <a:latin typeface="Arial"/>
        <a:ea typeface="Meiryo UI"/>
        <a:cs typeface=""/>
      </a:majorFont>
      <a:minorFont>
        <a:latin typeface="Arial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ank.potx" id="{0EAC6E00-6319-4FA9-A2D3-7DBA85477F74}" vid="{6C00FABD-D9F6-4C05-B258-D3027DA8E89F}"/>
    </a:ext>
  </a:extLst>
</a:theme>
</file>

<file path=ppt/theme/theme7.xml><?xml version="1.0" encoding="utf-8"?>
<a:theme xmlns:a="http://schemas.openxmlformats.org/drawingml/2006/main" name="Event Viewer">
  <a:themeElements>
    <a:clrScheme name="SN_Systems">
      <a:dk1>
        <a:srgbClr val="505050"/>
      </a:dk1>
      <a:lt1>
        <a:sysClr val="window" lastClr="FFFFFF"/>
      </a:lt1>
      <a:dk2>
        <a:srgbClr val="505050"/>
      </a:dk2>
      <a:lt2>
        <a:srgbClr val="E7E6E6"/>
      </a:lt2>
      <a:accent1>
        <a:srgbClr val="CF3927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N_Theme_Fonts">
      <a:majorFont>
        <a:latin typeface="Arial"/>
        <a:ea typeface="Meiryo UI"/>
        <a:cs typeface=""/>
      </a:majorFont>
      <a:minorFont>
        <a:latin typeface="Arial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ank.potx" id="{0EAC6E00-6319-4FA9-A2D3-7DBA85477F74}" vid="{B49BA127-7D3C-4C2F-B976-6AE20AE2933B}"/>
    </a:ext>
  </a:extLst>
</a:theme>
</file>

<file path=ppt/theme/theme8.xml><?xml version="1.0" encoding="utf-8"?>
<a:theme xmlns:a="http://schemas.openxmlformats.org/drawingml/2006/main" name="Memory Analyzer">
  <a:themeElements>
    <a:clrScheme name="SN_Systems">
      <a:dk1>
        <a:srgbClr val="505050"/>
      </a:dk1>
      <a:lt1>
        <a:sysClr val="window" lastClr="FFFFFF"/>
      </a:lt1>
      <a:dk2>
        <a:srgbClr val="505050"/>
      </a:dk2>
      <a:lt2>
        <a:srgbClr val="E7E6E6"/>
      </a:lt2>
      <a:accent1>
        <a:srgbClr val="CF3927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N_Theme_Fonts">
      <a:majorFont>
        <a:latin typeface="Arial"/>
        <a:ea typeface="Meiryo UI"/>
        <a:cs typeface=""/>
      </a:majorFont>
      <a:minorFont>
        <a:latin typeface="Arial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ank.potx" id="{0EAC6E00-6319-4FA9-A2D3-7DBA85477F74}" vid="{56B136FC-21A7-4944-9A31-3B074E1FDD7D}"/>
    </a:ext>
  </a:extLst>
</a:theme>
</file>

<file path=ppt/theme/theme9.xml><?xml version="1.0" encoding="utf-8"?>
<a:theme xmlns:a="http://schemas.openxmlformats.org/drawingml/2006/main" name="PlayGo Viewer">
  <a:themeElements>
    <a:clrScheme name="SN_Systems">
      <a:dk1>
        <a:srgbClr val="505050"/>
      </a:dk1>
      <a:lt1>
        <a:sysClr val="window" lastClr="FFFFFF"/>
      </a:lt1>
      <a:dk2>
        <a:srgbClr val="505050"/>
      </a:dk2>
      <a:lt2>
        <a:srgbClr val="E7E6E6"/>
      </a:lt2>
      <a:accent1>
        <a:srgbClr val="CF3927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N_Theme_Fonts">
      <a:majorFont>
        <a:latin typeface="Arial"/>
        <a:ea typeface="Meiryo UI"/>
        <a:cs typeface=""/>
      </a:majorFont>
      <a:minorFont>
        <a:latin typeface="Arial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ank.potx" id="{0EAC6E00-6319-4FA9-A2D3-7DBA85477F74}" vid="{C7224192-059D-42C9-8EA5-8BA4878679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1752</TotalTime>
  <Words>1227</Words>
  <Application>Microsoft Office PowerPoint</Application>
  <PresentationFormat>Widescreen</PresentationFormat>
  <Paragraphs>239</Paragraphs>
  <Slides>20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16</vt:i4>
      </vt:variant>
      <vt:variant>
        <vt:lpstr>Slide Titles</vt:lpstr>
      </vt:variant>
      <vt:variant>
        <vt:i4>20</vt:i4>
      </vt:variant>
    </vt:vector>
  </HeadingPairs>
  <TitlesOfParts>
    <vt:vector size="39" baseType="lpstr">
      <vt:lpstr>Arial</vt:lpstr>
      <vt:lpstr>Calibri</vt:lpstr>
      <vt:lpstr>Consolas</vt:lpstr>
      <vt:lpstr>TITLE PAGE</vt:lpstr>
      <vt:lpstr>NO LOGO</vt:lpstr>
      <vt:lpstr>SN Systems</vt:lpstr>
      <vt:lpstr>Console Output</vt:lpstr>
      <vt:lpstr>Controller Capture and Playback</vt:lpstr>
      <vt:lpstr>Debugger</vt:lpstr>
      <vt:lpstr>Event Viewer</vt:lpstr>
      <vt:lpstr>Memory Analyzer</vt:lpstr>
      <vt:lpstr>PlayGo Viewer</vt:lpstr>
      <vt:lpstr>Razor CPU</vt:lpstr>
      <vt:lpstr>Remote Viewer</vt:lpstr>
      <vt:lpstr>Screen Capture</vt:lpstr>
      <vt:lpstr>SN-DBS</vt:lpstr>
      <vt:lpstr>Target Settings</vt:lpstr>
      <vt:lpstr>Toolchain</vt:lpstr>
      <vt:lpstr>VSI</vt:lpstr>
      <vt:lpstr>Dead Debug Data Elimination Using Fragmented DWARF</vt:lpstr>
      <vt:lpstr>The Problem</vt:lpstr>
      <vt:lpstr>The Problem</vt:lpstr>
      <vt:lpstr>The Problem</vt:lpstr>
      <vt:lpstr>The Problem</vt:lpstr>
      <vt:lpstr>The Problem</vt:lpstr>
      <vt:lpstr>The Problem</vt:lpstr>
      <vt:lpstr>Fragmenting DWARF (example)</vt:lpstr>
      <vt:lpstr>Fragmenting DWARF (example)</vt:lpstr>
      <vt:lpstr>Fragmenting DWARF (example)</vt:lpstr>
      <vt:lpstr>Fragmenting DWARF (example)</vt:lpstr>
      <vt:lpstr>Fragmenting DWARF Limitations</vt:lpstr>
      <vt:lpstr>Performance (Output Size)</vt:lpstr>
      <vt:lpstr>Performance (Output Size)</vt:lpstr>
      <vt:lpstr>Performance (Link Time)</vt:lpstr>
      <vt:lpstr>Performance (Link Time)</vt:lpstr>
      <vt:lpstr>Caveats</vt:lpstr>
      <vt:lpstr>Alternative Solutions</vt:lpstr>
      <vt:lpstr>Conclusion</vt:lpstr>
      <vt:lpstr>Appendix: Duration/Size Changes vs Unfragmented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Dead Debug Data Elimination Using Fragmented DWARF</dc:title>
  <dc:creator>Henderson, James</dc:creator>
  <cp:lastModifiedBy>Henderson, James</cp:lastModifiedBy>
  <cp:revision>144</cp:revision>
  <dcterms:created xsi:type="dcterms:W3CDTF">2020-08-24T14:01:17Z</dcterms:created>
  <dcterms:modified xsi:type="dcterms:W3CDTF">2020-09-11T12:44:58Z</dcterms:modified>
</cp:coreProperties>
</file>