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09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4D1D862-D1D8-814B-A6B8-03F9D12E270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048FD1F-065C-884A-9F73-39FC8161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TJ Nagy &amp; Chad </a:t>
            </a:r>
            <a:r>
              <a:rPr lang="en-US" dirty="0" err="1" smtClean="0"/>
              <a:t>Muirhead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Artificial Intelligence </a:t>
            </a:r>
            <a:r>
              <a:rPr lang="en-US" dirty="0" smtClean="0"/>
              <a:t>- </a:t>
            </a:r>
            <a:r>
              <a:rPr lang="en-US" dirty="0"/>
              <a:t>the capability of a machine to </a:t>
            </a:r>
            <a:r>
              <a:rPr lang="en-US" dirty="0" smtClean="0"/>
              <a:t>imitate intelligent</a:t>
            </a:r>
            <a:r>
              <a:rPr lang="en-US" dirty="0"/>
              <a:t> human behavior</a:t>
            </a:r>
            <a:r>
              <a:rPr lang="en-US" dirty="0" smtClean="0"/>
              <a:t>. </a:t>
            </a:r>
          </a:p>
          <a:p>
            <a:r>
              <a:rPr lang="en-US" sz="2400" dirty="0" smtClean="0"/>
              <a:t>Autonomous Vehicles </a:t>
            </a:r>
            <a:r>
              <a:rPr lang="en-US" dirty="0" smtClean="0"/>
              <a:t>– Are driverless vehicles that </a:t>
            </a:r>
            <a:r>
              <a:rPr lang="en-US" dirty="0"/>
              <a:t>use a sophisticated set of sensors to collect and process data in order to make decisions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GPS </a:t>
            </a:r>
            <a:r>
              <a:rPr lang="en-US" dirty="0"/>
              <a:t>data, and driving </a:t>
            </a:r>
            <a:r>
              <a:rPr lang="en-US" dirty="0" smtClean="0"/>
              <a:t>speed is used </a:t>
            </a:r>
            <a:r>
              <a:rPr lang="en-US" dirty="0"/>
              <a:t>to accurately determine the precise position of each vehicle, down to a few centimeters all while making smart corrections for things like traffic, road construction, and accidents.</a:t>
            </a:r>
            <a:endParaRPr lang="en-US" dirty="0" smtClean="0"/>
          </a:p>
          <a:p>
            <a:r>
              <a:rPr lang="en-US" dirty="0" smtClean="0"/>
              <a:t>The whole purpose of self driving vehicles is to increase traffic efficiency, reduce pollution, and to reduce the number of accidents.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TJ’s 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conduct a survey based project to see how many people trust self driving vehicles. </a:t>
            </a:r>
          </a:p>
          <a:p>
            <a:r>
              <a:rPr lang="en-US" dirty="0" smtClean="0"/>
              <a:t>To collect and gather data based off of other survey questions that I will be asking to be able to evaluate what people think of AVs. </a:t>
            </a:r>
          </a:p>
          <a:p>
            <a:r>
              <a:rPr lang="en-US" dirty="0" smtClean="0"/>
              <a:t>I might also come up with a couple of different scenarios, where I’ll be asking what a car should do in a certain situation and get feedback from respondents to collect data and analyze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Chad’s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decision making process of Autonomous vehicles when encountering an unavoidable accident.</a:t>
            </a:r>
          </a:p>
          <a:p>
            <a:r>
              <a:rPr lang="en-US" dirty="0" smtClean="0"/>
              <a:t>Conduct a survey which allows for participants to choose either the utilitarian approach(save most people) or sacrifice themselves to save the greater good.</a:t>
            </a:r>
          </a:p>
          <a:p>
            <a:r>
              <a:rPr lang="en-US" dirty="0" smtClean="0"/>
              <a:t>Determine whether these ‘moral algorithms’ are ethical.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What is the best way to maximize the number of participants in a survey?</a:t>
            </a:r>
          </a:p>
          <a:p>
            <a:r>
              <a:rPr lang="en-US" dirty="0" smtClean="0"/>
              <a:t>2) What methods could be done to ensure a more diverse group of participants?</a:t>
            </a:r>
          </a:p>
          <a:p>
            <a:r>
              <a:rPr lang="en-US" dirty="0" smtClean="0"/>
              <a:t>3)What is the best way to have participants answer survey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200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 Boardroom</vt:lpstr>
      <vt:lpstr>Artificial Intelligence </vt:lpstr>
      <vt:lpstr>Background </vt:lpstr>
      <vt:lpstr>TJ’s Objective </vt:lpstr>
      <vt:lpstr>Chad’s Objective</vt:lpstr>
      <vt:lpstr>Questions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</dc:title>
  <dc:creator>Theodore Nagy</dc:creator>
  <cp:lastModifiedBy>Theodore Nagy</cp:lastModifiedBy>
  <cp:revision>16</cp:revision>
  <dcterms:created xsi:type="dcterms:W3CDTF">2017-09-22T14:53:09Z</dcterms:created>
  <dcterms:modified xsi:type="dcterms:W3CDTF">2017-09-22T17:38:07Z</dcterms:modified>
</cp:coreProperties>
</file>