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50332-6E16-8E4A-81B0-5E61CCC2F9C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C873-3E98-5843-B8D3-0764A1540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manufacturer, insurance</a:t>
            </a:r>
            <a:r>
              <a:rPr lang="en-US" baseline="0" dirty="0" smtClean="0"/>
              <a:t> be responsible?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873-3E98-5843-B8D3-0764A1540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 1-</a:t>
            </a:r>
            <a:r>
              <a:rPr lang="en-US" baseline="0" dirty="0" smtClean="0"/>
              <a:t> </a:t>
            </a:r>
            <a:r>
              <a:rPr lang="en-US" dirty="0" smtClean="0"/>
              <a:t>241 men&amp; 161 women age:30 SWERVE or STAY</a:t>
            </a:r>
          </a:p>
          <a:p>
            <a:r>
              <a:rPr lang="en-US" dirty="0" smtClean="0"/>
              <a:t>Study 2 - 144</a:t>
            </a:r>
            <a:r>
              <a:rPr lang="en-US" baseline="0" dirty="0" smtClean="0"/>
              <a:t> men &amp; 166 women age:30 ALWAYS STAY,SWERVE or RANDOM</a:t>
            </a:r>
            <a:endParaRPr lang="en-US" dirty="0" smtClean="0"/>
          </a:p>
          <a:p>
            <a:r>
              <a:rPr lang="en-US" dirty="0" smtClean="0"/>
              <a:t>Study 3 </a:t>
            </a:r>
            <a:r>
              <a:rPr lang="mr-IN" dirty="0" smtClean="0"/>
              <a:t>–</a:t>
            </a:r>
            <a:r>
              <a:rPr lang="en-US" dirty="0" smtClean="0"/>
              <a:t> 97 men &amp; 104 women age:30 like study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873-3E98-5843-B8D3-0764A1540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Study 2 - 144</a:t>
            </a:r>
            <a:r>
              <a:rPr lang="en-US" baseline="0" dirty="0" smtClean="0"/>
              <a:t> men &amp; 166 women age:30 ALWAYS STAY,SWERVE or RANDOM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Morality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Human</a:t>
            </a:r>
          </a:p>
          <a:p>
            <a:r>
              <a:rPr lang="en-US" baseline="0" dirty="0" smtClean="0"/>
              <a:t>Other - 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873-3E98-5843-B8D3-0764A1540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NM: blame </a:t>
            </a:r>
            <a:r>
              <a:rPr lang="en-US" dirty="0" err="1" smtClean="0"/>
              <a:t>assign,children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 smtClean="0"/>
              <a:t>( should buyer be blamed for his/</a:t>
            </a:r>
            <a:r>
              <a:rPr lang="en-US" smtClean="0"/>
              <a:t>her choice)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without law AV should be programmed</a:t>
            </a:r>
            <a:r>
              <a:rPr lang="en-US" baseline="0" dirty="0" smtClean="0"/>
              <a:t> for self-sacrifice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873-3E98-5843-B8D3-0764A1540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82" y="597202"/>
            <a:ext cx="5648623" cy="546872"/>
          </a:xfrm>
        </p:spPr>
        <p:txBody>
          <a:bodyPr/>
          <a:lstStyle/>
          <a:p>
            <a:r>
              <a:rPr lang="en-US" sz="2400" dirty="0" smtClean="0"/>
              <a:t>Chad-michael Muirhead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85657"/>
            <a:ext cx="6511131" cy="517005"/>
          </a:xfrm>
        </p:spPr>
        <p:txBody>
          <a:bodyPr>
            <a:noAutofit/>
          </a:bodyPr>
          <a:lstStyle/>
          <a:p>
            <a:r>
              <a:rPr lang="en-US" sz="1050" dirty="0" smtClean="0"/>
              <a:t>Date: September 25,2017</a:t>
            </a:r>
          </a:p>
          <a:p>
            <a:r>
              <a:rPr lang="en-US" sz="1050" dirty="0"/>
              <a:t>https://pdfs.semanticscholar.org/13d4/56d4c53d7b03b90ba59845a8f61b23b9f6e8.pdf</a:t>
            </a:r>
          </a:p>
        </p:txBody>
      </p:sp>
      <p:pic>
        <p:nvPicPr>
          <p:cNvPr id="4" name="Picture 3" descr="Screen Shot 2017-09-23 at 7.3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4" y="4494023"/>
            <a:ext cx="5828631" cy="14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u="sng" dirty="0" smtClean="0"/>
              <a:t>Objective</a:t>
            </a:r>
          </a:p>
          <a:p>
            <a:pPr marL="0" indent="0"/>
            <a:r>
              <a:rPr lang="en-US" b="0" dirty="0" smtClean="0"/>
              <a:t>To determine if Autonomous vehicles can be entrusted by society to make acceptable moral decisions.</a:t>
            </a:r>
          </a:p>
          <a:p>
            <a:pPr>
              <a:buFont typeface="Arial"/>
              <a:buChar char="•"/>
            </a:pPr>
            <a:r>
              <a:rPr lang="en-US" dirty="0" smtClean="0"/>
              <a:t>Autonomous Vehicles are vehicles which guide themselves based on user input by using programmed instructions, sensors and cameras.</a:t>
            </a:r>
          </a:p>
          <a:p>
            <a:pPr>
              <a:buFont typeface="Arial"/>
              <a:buChar char="•"/>
            </a:pPr>
            <a:r>
              <a:rPr lang="en-US" dirty="0" smtClean="0"/>
              <a:t>Moral algorithms are instructions programmed into the vehicle which allows it to make moral decisions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Autonomous vehicles reduce pollution, increase traffic efficiency and reduces approximately 90% of traffic accidents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Self-sacrifice is the act of harming oneself in an effort to save a large group of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6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 smtClean="0"/>
              <a:t>3 Studies Controlled </a:t>
            </a:r>
            <a:r>
              <a:rPr lang="en-US" sz="1400" b="0" dirty="0"/>
              <a:t>for </a:t>
            </a:r>
            <a:r>
              <a:rPr lang="en-US" sz="1400" b="0" dirty="0" smtClean="0"/>
              <a:t>:</a:t>
            </a:r>
          </a:p>
          <a:p>
            <a:r>
              <a:rPr lang="en-US" sz="1400" b="0" dirty="0" smtClean="0"/>
              <a:t>Sex</a:t>
            </a:r>
            <a:r>
              <a:rPr lang="en-US" sz="1400" b="0" dirty="0"/>
              <a:t>, Age and </a:t>
            </a:r>
            <a:r>
              <a:rPr lang="en-US" sz="1400" b="0" dirty="0" smtClean="0"/>
              <a:t>Religiosity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dirty="0"/>
          </a:p>
        </p:txBody>
      </p:sp>
      <p:pic>
        <p:nvPicPr>
          <p:cNvPr id="9" name="Picture 8" descr="Screen Shot 2017-09-24 at 2.19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40"/>
          <a:stretch/>
        </p:blipFill>
        <p:spPr>
          <a:xfrm>
            <a:off x="0" y="1805598"/>
            <a:ext cx="5360737" cy="34749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5474" y="2095154"/>
            <a:ext cx="324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Satisfied with AVs programmed to reduce accident death toll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Same gender models used to depict another car separate from owner car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Preference in </a:t>
            </a:r>
            <a:r>
              <a:rPr lang="en-US" dirty="0" smtClean="0"/>
              <a:t>swerving </a:t>
            </a:r>
            <a:r>
              <a:rPr lang="en-US" dirty="0" smtClean="0"/>
              <a:t>into passer-by when could save 10 but not 1</a:t>
            </a:r>
          </a:p>
        </p:txBody>
      </p:sp>
    </p:spTree>
    <p:extLst>
      <p:ext uri="{BB962C8B-B14F-4D97-AF65-F5344CB8AC3E}">
        <p14:creationId xmlns:p14="http://schemas.microsoft.com/office/powerpoint/2010/main" val="281438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 descr="Screen Shot 2017-09-24 at 2.35.0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b="-609"/>
          <a:stretch/>
        </p:blipFill>
        <p:spPr>
          <a:xfrm>
            <a:off x="0" y="1069473"/>
            <a:ext cx="5099220" cy="4023895"/>
          </a:xfrm>
        </p:spPr>
      </p:pic>
      <p:sp>
        <p:nvSpPr>
          <p:cNvPr id="9" name="TextBox 8"/>
          <p:cNvSpPr txBox="1"/>
          <p:nvPr/>
        </p:nvSpPr>
        <p:spPr>
          <a:xfrm>
            <a:off x="5320632" y="914400"/>
            <a:ext cx="3636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Welcomed self-sacrifice for AVs by law if could save more lives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Preferred </a:t>
            </a:r>
            <a:r>
              <a:rPr lang="en-US" dirty="0" smtClean="0"/>
              <a:t>self-sacrifice decision </a:t>
            </a:r>
            <a:r>
              <a:rPr lang="en-US" dirty="0" smtClean="0"/>
              <a:t>made by the AV rather than human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Manufacturers would focus on owner protection as priority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Participants(Study 2) supported others buying vehicles with self-sacrifice programming, they were less wiling to buy them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9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06093" cy="389916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Participants appear to be prepared for Autonomous Vehicles to perform utilitarian acts if there was unavoidable harm</a:t>
            </a:r>
          </a:p>
          <a:p>
            <a:pPr>
              <a:buFont typeface="Arial"/>
              <a:buChar char="•"/>
            </a:pPr>
            <a:r>
              <a:rPr lang="en-US" dirty="0" smtClean="0"/>
              <a:t>Self-sacrifice enforcement by law for AVs was accepted more than for conventional vehicle owners</a:t>
            </a:r>
          </a:p>
          <a:p>
            <a:pPr>
              <a:buFont typeface="Arial"/>
              <a:buChar char="•"/>
            </a:pPr>
            <a:r>
              <a:rPr lang="en-US" dirty="0" smtClean="0"/>
              <a:t>People encourage self-sacrifice for others in AVs but it is not the case if one’s own life is at risk</a:t>
            </a:r>
          </a:p>
          <a:p>
            <a:pPr>
              <a:buFont typeface="Arial"/>
              <a:buChar char="•"/>
            </a:pPr>
            <a:r>
              <a:rPr lang="en-US" dirty="0" smtClean="0"/>
              <a:t>Blame assignment in the cases of unavoidable accidents is difficult to determine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Option to chose accident prevention algorithms such as: Random , Self-Sacrifice or Owner Protection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How should AV execute decision if children or other passengers are in the vehicle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1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1629</TotalTime>
  <Words>418</Words>
  <Application>Microsoft Macintosh PowerPoint</Application>
  <PresentationFormat>On-screen Show (4:3)</PresentationFormat>
  <Paragraphs>44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Chad-michael Muirhead</vt:lpstr>
      <vt:lpstr>BACKGROUND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Chad-michael Muirhead</dc:title>
  <dc:creator>Sonia Campbell</dc:creator>
  <cp:lastModifiedBy>Sonia Campbell</cp:lastModifiedBy>
  <cp:revision>20</cp:revision>
  <dcterms:created xsi:type="dcterms:W3CDTF">2017-09-23T23:28:58Z</dcterms:created>
  <dcterms:modified xsi:type="dcterms:W3CDTF">2017-09-25T21:45:27Z</dcterms:modified>
</cp:coreProperties>
</file>