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pt-PT" dirty="0" err="1" smtClean="0"/>
              <a:t>BeachDefense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1752600"/>
          </a:xfrm>
        </p:spPr>
        <p:txBody>
          <a:bodyPr/>
          <a:lstStyle/>
          <a:p>
            <a:r>
              <a:rPr lang="pt-PT" sz="2000" dirty="0" smtClean="0"/>
              <a:t>https://alcatrao.github.io/BeachDefense/</a:t>
            </a:r>
          </a:p>
          <a:p>
            <a:endParaRPr lang="pt-P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pt-PT" dirty="0" err="1" smtClean="0"/>
              <a:t>BeachDefense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4800" y="2057400"/>
            <a:ext cx="8534400" cy="4343400"/>
          </a:xfrm>
        </p:spPr>
        <p:txBody>
          <a:bodyPr>
            <a:normAutofit/>
          </a:bodyPr>
          <a:lstStyle/>
          <a:p>
            <a:r>
              <a:rPr lang="pt-PT" sz="2800" dirty="0" smtClean="0">
                <a:solidFill>
                  <a:schemeClr val="tx1"/>
                </a:solidFill>
              </a:rPr>
              <a:t>Ideia Geral</a:t>
            </a:r>
          </a:p>
          <a:p>
            <a:pPr algn="l">
              <a:buFontTx/>
              <a:buChar char="-"/>
            </a:pPr>
            <a:r>
              <a:rPr lang="pt-PT" sz="2000" dirty="0" smtClean="0">
                <a:solidFill>
                  <a:schemeClr val="tx1"/>
                </a:solidFill>
              </a:rPr>
              <a:t>Jogo de </a:t>
            </a:r>
            <a:r>
              <a:rPr lang="pt-PT" sz="2000" dirty="0" err="1" smtClean="0">
                <a:solidFill>
                  <a:schemeClr val="tx1"/>
                </a:solidFill>
              </a:rPr>
              <a:t>primeira-pessoa</a:t>
            </a:r>
            <a:r>
              <a:rPr lang="pt-PT" sz="2000" dirty="0" smtClean="0">
                <a:solidFill>
                  <a:schemeClr val="tx1"/>
                </a:solidFill>
              </a:rPr>
              <a:t> baseado num cenário de praia, com mar, dunas, e céu semi-realistas.</a:t>
            </a:r>
          </a:p>
          <a:p>
            <a:pPr algn="l">
              <a:buFontTx/>
              <a:buChar char="-"/>
            </a:pPr>
            <a:endParaRPr lang="pt-PT" sz="2000" dirty="0" smtClean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pt-PT" sz="2000" dirty="0" smtClean="0">
                <a:solidFill>
                  <a:schemeClr val="tx1"/>
                </a:solidFill>
              </a:rPr>
              <a:t>O </a:t>
            </a:r>
            <a:r>
              <a:rPr lang="pt-PT" sz="2000" dirty="0" err="1" smtClean="0">
                <a:solidFill>
                  <a:schemeClr val="tx1"/>
                </a:solidFill>
              </a:rPr>
              <a:t>objetivo</a:t>
            </a:r>
            <a:r>
              <a:rPr lang="pt-PT" sz="2000" dirty="0" smtClean="0">
                <a:solidFill>
                  <a:schemeClr val="tx1"/>
                </a:solidFill>
              </a:rPr>
              <a:t> do jogador é defender a praia de </a:t>
            </a:r>
            <a:r>
              <a:rPr lang="pt-PT" sz="2000" dirty="0" err="1" smtClean="0">
                <a:solidFill>
                  <a:schemeClr val="tx1"/>
                </a:solidFill>
              </a:rPr>
              <a:t>NPCs</a:t>
            </a:r>
            <a:r>
              <a:rPr lang="pt-PT" sz="2000" dirty="0" smtClean="0">
                <a:solidFill>
                  <a:schemeClr val="tx1"/>
                </a:solidFill>
              </a:rPr>
              <a:t> hostis e impedi-los de chegar às dunas.</a:t>
            </a:r>
          </a:p>
          <a:p>
            <a:pPr algn="l">
              <a:buFontTx/>
              <a:buChar char="-"/>
            </a:pPr>
            <a:endParaRPr lang="pt-PT" sz="2000" dirty="0" smtClean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pt-PT" sz="2000" dirty="0" smtClean="0">
                <a:solidFill>
                  <a:schemeClr val="tx1"/>
                </a:solidFill>
              </a:rPr>
              <a:t>O jogo acaba quando o jogador morrer ou quando algum inimigo chegar às dunas.</a:t>
            </a:r>
          </a:p>
          <a:p>
            <a:pPr algn="l">
              <a:buFontTx/>
              <a:buChar char="-"/>
            </a:pPr>
            <a:endParaRPr lang="pt-PT" sz="2000" dirty="0" smtClean="0">
              <a:solidFill>
                <a:schemeClr val="tx1"/>
              </a:solidFill>
            </a:endParaRPr>
          </a:p>
          <a:p>
            <a:endParaRPr lang="pt-PT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pt-PT" dirty="0" err="1" smtClean="0"/>
              <a:t>BeachDefense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4800" y="2057400"/>
            <a:ext cx="8534400" cy="4343400"/>
          </a:xfrm>
        </p:spPr>
        <p:txBody>
          <a:bodyPr>
            <a:normAutofit/>
          </a:bodyPr>
          <a:lstStyle/>
          <a:p>
            <a:r>
              <a:rPr lang="pt-PT" sz="2800" dirty="0" smtClean="0">
                <a:solidFill>
                  <a:schemeClr val="tx1"/>
                </a:solidFill>
              </a:rPr>
              <a:t>O que está feito</a:t>
            </a:r>
          </a:p>
          <a:p>
            <a:pPr algn="l">
              <a:buFontTx/>
              <a:buChar char="-"/>
            </a:pPr>
            <a:r>
              <a:rPr lang="pt-PT" sz="2000" dirty="0" smtClean="0">
                <a:solidFill>
                  <a:schemeClr val="tx1"/>
                </a:solidFill>
              </a:rPr>
              <a:t>Jogo de </a:t>
            </a:r>
            <a:r>
              <a:rPr lang="pt-PT" sz="2000" dirty="0" err="1" smtClean="0">
                <a:solidFill>
                  <a:schemeClr val="tx1"/>
                </a:solidFill>
              </a:rPr>
              <a:t>primeira-pessoa</a:t>
            </a:r>
            <a:r>
              <a:rPr lang="pt-PT" sz="2000" dirty="0" smtClean="0">
                <a:solidFill>
                  <a:schemeClr val="tx1"/>
                </a:solidFill>
              </a:rPr>
              <a:t> baseado num cenário de praia, com mar, dunas, e céu semi-realistas.</a:t>
            </a:r>
          </a:p>
          <a:p>
            <a:pPr algn="l">
              <a:buFontTx/>
              <a:buChar char="-"/>
            </a:pPr>
            <a:endParaRPr lang="pt-PT" sz="2000" dirty="0" smtClean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pt-PT" sz="2000" dirty="0" smtClean="0">
                <a:solidFill>
                  <a:schemeClr val="tx1"/>
                </a:solidFill>
              </a:rPr>
              <a:t>O </a:t>
            </a:r>
            <a:r>
              <a:rPr lang="pt-PT" sz="2000" dirty="0" err="1" smtClean="0">
                <a:solidFill>
                  <a:schemeClr val="tx1"/>
                </a:solidFill>
              </a:rPr>
              <a:t>objetivo</a:t>
            </a:r>
            <a:r>
              <a:rPr lang="pt-PT" sz="2000" dirty="0" smtClean="0">
                <a:solidFill>
                  <a:schemeClr val="tx1"/>
                </a:solidFill>
              </a:rPr>
              <a:t> do jogador é defender a praia de </a:t>
            </a:r>
            <a:r>
              <a:rPr lang="pt-PT" sz="2000" dirty="0" err="1" smtClean="0">
                <a:solidFill>
                  <a:schemeClr val="tx1"/>
                </a:solidFill>
              </a:rPr>
              <a:t>NPCs</a:t>
            </a:r>
            <a:r>
              <a:rPr lang="pt-PT" sz="2000" dirty="0" smtClean="0">
                <a:solidFill>
                  <a:schemeClr val="tx1"/>
                </a:solidFill>
              </a:rPr>
              <a:t> hostis e impedi-los de chegar às dunas.</a:t>
            </a:r>
          </a:p>
          <a:p>
            <a:pPr algn="l">
              <a:buFontTx/>
              <a:buChar char="-"/>
            </a:pPr>
            <a:endParaRPr lang="pt-PT" sz="2000" dirty="0" smtClean="0">
              <a:solidFill>
                <a:schemeClr val="tx1"/>
              </a:solidFill>
            </a:endParaRPr>
          </a:p>
          <a:p>
            <a:pPr algn="l">
              <a:buFontTx/>
              <a:buChar char="-"/>
            </a:pPr>
            <a:r>
              <a:rPr lang="pt-PT" sz="2000" dirty="0" smtClean="0">
                <a:solidFill>
                  <a:schemeClr val="tx1"/>
                </a:solidFill>
              </a:rPr>
              <a:t>O jogo acaba quando o jogador morrer ou quando algum inimigo chegar às dunas.</a:t>
            </a:r>
          </a:p>
          <a:p>
            <a:pPr algn="l">
              <a:buFontTx/>
              <a:buChar char="-"/>
            </a:pPr>
            <a:endParaRPr lang="pt-PT" sz="2000" u="sng" dirty="0" smtClean="0">
              <a:solidFill>
                <a:schemeClr val="tx1"/>
              </a:solidFill>
            </a:endParaRPr>
          </a:p>
          <a:p>
            <a:endParaRPr lang="pt-PT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PresentationFormat>Apresentação no Ecrã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4" baseType="lpstr">
      <vt:lpstr>Tema do Office</vt:lpstr>
      <vt:lpstr>BeachDefense</vt:lpstr>
      <vt:lpstr>BeachDefense</vt:lpstr>
      <vt:lpstr>BeachDefense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BeachDefense</dc:title>
  <dc:creator>Joao Alcatrao</dc:creator>
  <cp:lastModifiedBy>Joao Alcatrao</cp:lastModifiedBy>
  <cp:revision>1</cp:revision>
  <dcterms:created xsi:type="dcterms:W3CDTF">2025-04-16T11:41:35Z</dcterms:created>
  <dcterms:modified xsi:type="dcterms:W3CDTF">2025-04-16T11:50:48Z</dcterms:modified>
</cp:coreProperties>
</file>