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BeachDefense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PT" sz="2000" dirty="0" smtClean="0">
              <a:latin typeface="+mj-lt"/>
            </a:endParaRPr>
          </a:p>
          <a:p>
            <a:pPr algn="ctr">
              <a:buNone/>
            </a:pPr>
            <a:endParaRPr lang="pt-PT" sz="2000" dirty="0" smtClean="0">
              <a:latin typeface="+mj-lt"/>
            </a:endParaRPr>
          </a:p>
          <a:p>
            <a:pPr algn="ctr">
              <a:buNone/>
            </a:pPr>
            <a:r>
              <a:rPr lang="pt-PT" sz="2000" dirty="0" smtClean="0">
                <a:latin typeface="+mj-lt"/>
              </a:rPr>
              <a:t>Repositório </a:t>
            </a:r>
            <a:r>
              <a:rPr sz="2000" smtClean="0">
                <a:latin typeface="+mj-lt"/>
              </a:rPr>
              <a:t>GitHub: </a:t>
            </a:r>
            <a:r>
              <a:rPr sz="2000">
                <a:latin typeface="+mj-lt"/>
              </a:rPr>
              <a:t>https://github.com/Alcatrao/BeachDefense</a:t>
            </a:r>
          </a:p>
          <a:p>
            <a:pPr algn="ctr">
              <a:buNone/>
            </a:pP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Live Demo: https://alcatrao.github.io/BeachDefense/</a:t>
            </a:r>
          </a:p>
          <a:p>
            <a:endParaRPr lang="pt-PT" sz="2000" dirty="0" smtClean="0">
              <a:latin typeface="+mj-lt"/>
            </a:endParaRPr>
          </a:p>
          <a:p>
            <a:pPr>
              <a:buNone/>
            </a:pPr>
            <a:endParaRPr sz="200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BeachDefense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endParaRPr lang="pt-PT" sz="2000" dirty="0" smtClean="0">
              <a:latin typeface="+mj-lt"/>
            </a:endParaRPr>
          </a:p>
          <a:p>
            <a:pPr>
              <a:buNone/>
            </a:pPr>
            <a:endParaRPr sz="2000">
              <a:latin typeface="+mj-lt"/>
            </a:endParaRPr>
          </a:p>
          <a:p>
            <a:pPr>
              <a:buNone/>
            </a:pPr>
            <a:r>
              <a:rPr sz="2000" smtClean="0">
                <a:latin typeface="+mj-lt"/>
              </a:rPr>
              <a:t>Objetivos </a:t>
            </a:r>
            <a:r>
              <a:rPr sz="2000">
                <a:latin typeface="+mj-lt"/>
              </a:rPr>
              <a:t>do Projeto:</a:t>
            </a:r>
          </a:p>
          <a:p>
            <a:r>
              <a:rPr sz="2000" smtClean="0">
                <a:latin typeface="+mj-lt"/>
              </a:rPr>
              <a:t>Criar </a:t>
            </a:r>
            <a:r>
              <a:rPr sz="2000">
                <a:latin typeface="+mj-lt"/>
              </a:rPr>
              <a:t>um cenário de praia semi-realista com céu, sol, mar, areia e </a:t>
            </a:r>
            <a:r>
              <a:rPr sz="2000" smtClean="0">
                <a:latin typeface="+mj-lt"/>
              </a:rPr>
              <a:t>dunas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Jogabilidade </a:t>
            </a:r>
            <a:r>
              <a:rPr sz="2000">
                <a:latin typeface="+mj-lt"/>
              </a:rPr>
              <a:t>estilo first-person shooter:</a:t>
            </a:r>
          </a:p>
          <a:p>
            <a:pPr lvl="1">
              <a:buFont typeface="Courier New" pitchFamily="49" charset="0"/>
              <a:buChar char="o"/>
            </a:pPr>
            <a:r>
              <a:rPr lang="pt-PT" sz="2000" dirty="0" smtClean="0">
                <a:latin typeface="+mj-lt"/>
              </a:rPr>
              <a:t>	</a:t>
            </a:r>
            <a:r>
              <a:rPr sz="2000" smtClean="0">
                <a:latin typeface="+mj-lt"/>
              </a:rPr>
              <a:t>Jogador </a:t>
            </a:r>
            <a:r>
              <a:rPr sz="2000">
                <a:latin typeface="+mj-lt"/>
              </a:rPr>
              <a:t>defende a praia de inimigos vindos do mar</a:t>
            </a:r>
          </a:p>
          <a:p>
            <a:pPr lvl="1">
              <a:buFont typeface="Courier New" pitchFamily="49" charset="0"/>
              <a:buChar char="o"/>
            </a:pPr>
            <a:r>
              <a:rPr lang="pt-PT" sz="2000" dirty="0" smtClean="0">
                <a:latin typeface="+mj-lt"/>
              </a:rPr>
              <a:t>	</a:t>
            </a:r>
            <a:r>
              <a:rPr sz="2000" smtClean="0">
                <a:latin typeface="+mj-lt"/>
              </a:rPr>
              <a:t>O </a:t>
            </a:r>
            <a:r>
              <a:rPr sz="2000">
                <a:latin typeface="+mj-lt"/>
              </a:rPr>
              <a:t>jogo </a:t>
            </a:r>
            <a:r>
              <a:rPr lang="pt-PT" sz="2000" dirty="0" smtClean="0">
                <a:latin typeface="+mj-lt"/>
              </a:rPr>
              <a:t>acaba </a:t>
            </a:r>
            <a:r>
              <a:rPr sz="2000" smtClean="0">
                <a:latin typeface="+mj-lt"/>
              </a:rPr>
              <a:t>quando </a:t>
            </a:r>
            <a:r>
              <a:rPr sz="2000">
                <a:latin typeface="+mj-lt"/>
              </a:rPr>
              <a:t>o jogador morre ou um </a:t>
            </a:r>
            <a:r>
              <a:rPr lang="pt-PT" sz="2000" dirty="0" smtClean="0">
                <a:latin typeface="+mj-lt"/>
              </a:rPr>
              <a:t>NPC </a:t>
            </a:r>
            <a:r>
              <a:rPr sz="2000" smtClean="0">
                <a:latin typeface="+mj-lt"/>
              </a:rPr>
              <a:t>alcança </a:t>
            </a:r>
            <a:r>
              <a:rPr sz="2000">
                <a:latin typeface="+mj-lt"/>
              </a:rPr>
              <a:t>as dunas</a:t>
            </a:r>
          </a:p>
          <a:p>
            <a:pPr lvl="1">
              <a:buFont typeface="Courier New" pitchFamily="49" charset="0"/>
              <a:buChar char="o"/>
            </a:pPr>
            <a:r>
              <a:rPr lang="pt-PT" sz="2000" dirty="0" smtClean="0">
                <a:latin typeface="+mj-lt"/>
              </a:rPr>
              <a:t>	</a:t>
            </a:r>
            <a:r>
              <a:rPr sz="2000" smtClean="0">
                <a:latin typeface="+mj-lt"/>
              </a:rPr>
              <a:t>Pontuação </a:t>
            </a:r>
            <a:r>
              <a:rPr sz="2000">
                <a:latin typeface="+mj-lt"/>
              </a:rPr>
              <a:t>baseada </a:t>
            </a:r>
            <a:r>
              <a:rPr sz="2000" smtClean="0">
                <a:latin typeface="+mj-lt"/>
              </a:rPr>
              <a:t>na duração da defesa</a:t>
            </a:r>
            <a:endParaRPr sz="200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940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2000" dirty="0" smtClean="0">
                <a:latin typeface="+mj-lt"/>
              </a:rPr>
              <a:t>Cenário: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Céu</a:t>
            </a:r>
            <a:r>
              <a:rPr lang="pt-PT" sz="2000" dirty="0" smtClean="0">
                <a:latin typeface="+mj-lt"/>
              </a:rPr>
              <a:t> feito</a:t>
            </a: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com o módulo 'Sky', ajustado para </a:t>
            </a:r>
            <a:r>
              <a:rPr lang="pt-PT" sz="2000" dirty="0" smtClean="0">
                <a:latin typeface="+mj-lt"/>
              </a:rPr>
              <a:t>efeitos de </a:t>
            </a:r>
            <a:r>
              <a:rPr sz="2000" smtClean="0">
                <a:latin typeface="+mj-lt"/>
              </a:rPr>
              <a:t>realismo </a:t>
            </a:r>
            <a:r>
              <a:rPr sz="2000">
                <a:latin typeface="+mj-lt"/>
              </a:rPr>
              <a:t>(turbidez, Rayleigh e Mie scattering)</a:t>
            </a:r>
          </a:p>
          <a:p>
            <a:r>
              <a:rPr sz="2000" smtClean="0">
                <a:latin typeface="+mj-lt"/>
              </a:rPr>
              <a:t>Sol </a:t>
            </a:r>
            <a:r>
              <a:rPr sz="2000">
                <a:latin typeface="+mj-lt"/>
              </a:rPr>
              <a:t>simulado com Vector3 </a:t>
            </a:r>
            <a:r>
              <a:rPr lang="pt-PT" sz="2000" dirty="0" smtClean="0">
                <a:latin typeface="+mj-lt"/>
              </a:rPr>
              <a:t>e</a:t>
            </a: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luz direcional </a:t>
            </a:r>
            <a:r>
              <a:rPr sz="2000" smtClean="0">
                <a:latin typeface="+mj-lt"/>
              </a:rPr>
              <a:t>sincronizada</a:t>
            </a:r>
            <a:r>
              <a:rPr lang="pt-PT" sz="2000" dirty="0" smtClean="0">
                <a:latin typeface="+mj-lt"/>
              </a:rPr>
              <a:t> (e luz geral também)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Mar</a:t>
            </a:r>
            <a:r>
              <a:rPr lang="pt-PT" sz="2000" dirty="0" smtClean="0">
                <a:latin typeface="+mj-lt"/>
              </a:rPr>
              <a:t> feito</a:t>
            </a:r>
            <a:r>
              <a:rPr sz="2000" smtClean="0">
                <a:latin typeface="+mj-lt"/>
              </a:rPr>
              <a:t> com</a:t>
            </a:r>
            <a:r>
              <a:rPr lang="pt-PT" sz="2000" dirty="0" smtClean="0">
                <a:latin typeface="+mj-lt"/>
              </a:rPr>
              <a:t> módulo</a:t>
            </a:r>
            <a:r>
              <a:rPr sz="2000" smtClean="0">
                <a:latin typeface="+mj-lt"/>
              </a:rPr>
              <a:t> </a:t>
            </a:r>
            <a:r>
              <a:rPr sz="2000">
                <a:latin typeface="+mj-lt"/>
              </a:rPr>
              <a:t>'Water' e </a:t>
            </a:r>
            <a:r>
              <a:rPr lang="pt-PT" sz="2000" dirty="0" smtClean="0">
                <a:latin typeface="+mj-lt"/>
              </a:rPr>
              <a:t>normal </a:t>
            </a:r>
            <a:r>
              <a:rPr lang="pt-PT" sz="2000" dirty="0" err="1" smtClean="0">
                <a:latin typeface="+mj-lt"/>
              </a:rPr>
              <a:t>map</a:t>
            </a:r>
            <a:r>
              <a:rPr lang="pt-PT" sz="2000" dirty="0" smtClean="0">
                <a:latin typeface="+mj-lt"/>
              </a:rPr>
              <a:t> </a:t>
            </a:r>
            <a:r>
              <a:rPr sz="2000" smtClean="0">
                <a:latin typeface="+mj-lt"/>
              </a:rPr>
              <a:t>'waternormals.jpg</a:t>
            </a:r>
            <a:r>
              <a:rPr sz="2000">
                <a:latin typeface="+mj-lt"/>
              </a:rPr>
              <a:t>', </a:t>
            </a:r>
            <a:r>
              <a:rPr lang="pt-PT" sz="2000" dirty="0" smtClean="0">
                <a:latin typeface="+mj-lt"/>
              </a:rPr>
              <a:t>que </a:t>
            </a:r>
            <a:r>
              <a:rPr lang="pt-PT" sz="2000" dirty="0" err="1" smtClean="0">
                <a:latin typeface="+mj-lt"/>
              </a:rPr>
              <a:t>reflete</a:t>
            </a:r>
            <a:r>
              <a:rPr lang="pt-PT" sz="2000" dirty="0" smtClean="0">
                <a:latin typeface="+mj-lt"/>
              </a:rPr>
              <a:t> </a:t>
            </a:r>
            <a:r>
              <a:rPr sz="2000" smtClean="0">
                <a:latin typeface="+mj-lt"/>
              </a:rPr>
              <a:t>o </a:t>
            </a:r>
            <a:r>
              <a:rPr sz="2000">
                <a:latin typeface="+mj-lt"/>
              </a:rPr>
              <a:t>céu e luz solar</a:t>
            </a:r>
          </a:p>
          <a:p>
            <a:r>
              <a:rPr sz="2000" smtClean="0">
                <a:latin typeface="+mj-lt"/>
              </a:rPr>
              <a:t>Praia como </a:t>
            </a:r>
            <a:r>
              <a:rPr sz="2000">
                <a:latin typeface="+mj-lt"/>
              </a:rPr>
              <a:t>Mesh com textura de areia </a:t>
            </a:r>
            <a:r>
              <a:rPr lang="pt-PT" sz="2000" dirty="0" smtClean="0">
                <a:latin typeface="+mj-lt"/>
              </a:rPr>
              <a:t>personalizada </a:t>
            </a:r>
            <a:r>
              <a:rPr sz="2000" smtClean="0">
                <a:latin typeface="+mj-lt"/>
              </a:rPr>
              <a:t>(</a:t>
            </a:r>
            <a:r>
              <a:rPr sz="2000">
                <a:latin typeface="+mj-lt"/>
              </a:rPr>
              <a:t>'sand_1.avif')</a:t>
            </a:r>
          </a:p>
          <a:p>
            <a:endParaRPr sz="2000">
              <a:latin typeface="+mj-lt"/>
            </a:endParaRPr>
          </a:p>
          <a:p>
            <a:pPr>
              <a:buNone/>
            </a:pPr>
            <a:r>
              <a:rPr sz="2000" smtClean="0">
                <a:latin typeface="+mj-lt"/>
              </a:rPr>
              <a:t>Interatividade:</a:t>
            </a:r>
            <a:endParaRPr lang="pt-PT" sz="2000" dirty="0" smtClean="0">
              <a:latin typeface="+mj-lt"/>
            </a:endParaRPr>
          </a:p>
          <a:p>
            <a:r>
              <a:rPr lang="pt-PT" sz="2000" dirty="0" smtClean="0">
                <a:latin typeface="+mj-lt"/>
              </a:rPr>
              <a:t>O jogador controla uma personagem com uma câmara </a:t>
            </a:r>
            <a:r>
              <a:rPr lang="pt-PT" sz="2000" dirty="0" err="1" smtClean="0">
                <a:latin typeface="+mj-lt"/>
              </a:rPr>
              <a:t>attached</a:t>
            </a:r>
            <a:endParaRPr sz="2000">
              <a:latin typeface="+mj-lt"/>
            </a:endParaRPr>
          </a:p>
          <a:p>
            <a:r>
              <a:rPr sz="2000" smtClean="0">
                <a:latin typeface="+mj-lt"/>
              </a:rPr>
              <a:t>Movimento </a:t>
            </a:r>
            <a:r>
              <a:rPr lang="pt-PT" sz="2000" dirty="0" smtClean="0">
                <a:latin typeface="+mj-lt"/>
              </a:rPr>
              <a:t>é feito recorrendo às teclas </a:t>
            </a:r>
            <a:r>
              <a:rPr sz="2000" smtClean="0">
                <a:latin typeface="+mj-lt"/>
              </a:rPr>
              <a:t>WASD</a:t>
            </a:r>
            <a:r>
              <a:rPr sz="2000">
                <a:latin typeface="+mj-lt"/>
              </a:rPr>
              <a:t>, </a:t>
            </a:r>
            <a:r>
              <a:rPr lang="pt-PT" sz="2000" dirty="0" smtClean="0">
                <a:latin typeface="+mj-lt"/>
              </a:rPr>
              <a:t>e SPACE </a:t>
            </a:r>
            <a:r>
              <a:rPr sz="2000" smtClean="0">
                <a:latin typeface="+mj-lt"/>
              </a:rPr>
              <a:t>para </a:t>
            </a:r>
            <a:r>
              <a:rPr sz="2000">
                <a:latin typeface="+mj-lt"/>
              </a:rPr>
              <a:t>saltar</a:t>
            </a:r>
          </a:p>
          <a:p>
            <a:r>
              <a:rPr sz="2000" smtClean="0">
                <a:latin typeface="+mj-lt"/>
              </a:rPr>
              <a:t>Câmera </a:t>
            </a:r>
            <a:r>
              <a:rPr lang="pt-PT" sz="2000" dirty="0" smtClean="0">
                <a:latin typeface="+mj-lt"/>
              </a:rPr>
              <a:t>está </a:t>
            </a:r>
            <a:r>
              <a:rPr sz="2000" smtClean="0">
                <a:latin typeface="+mj-lt"/>
              </a:rPr>
              <a:t>em </a:t>
            </a:r>
            <a:r>
              <a:rPr sz="2000">
                <a:latin typeface="+mj-lt"/>
              </a:rPr>
              <a:t>primeira pessoa com PointerLockControls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Regras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0089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sz="2000" smtClean="0"/>
              <a:t> </a:t>
            </a:r>
            <a:r>
              <a:rPr lang="pt-PT" sz="2000" dirty="0" smtClean="0"/>
              <a:t>O jogo termina quando</a:t>
            </a:r>
            <a:r>
              <a:rPr sz="2000" smtClean="0"/>
              <a:t>:</a:t>
            </a:r>
            <a:endParaRPr sz="2000"/>
          </a:p>
          <a:p>
            <a:r>
              <a:rPr lang="pt-PT" sz="2000" dirty="0" smtClean="0"/>
              <a:t>O</a:t>
            </a:r>
            <a:r>
              <a:rPr lang="pt-PT" sz="2000" dirty="0" smtClean="0"/>
              <a:t> jogador morre por ataque ou colisão com um fantasma;</a:t>
            </a:r>
          </a:p>
          <a:p>
            <a:r>
              <a:rPr lang="pt-PT" sz="2000" dirty="0" smtClean="0"/>
              <a:t>U</a:t>
            </a:r>
            <a:r>
              <a:rPr lang="pt-PT" sz="2000" dirty="0" smtClean="0"/>
              <a:t>m fantasma chega às dunas.</a:t>
            </a:r>
          </a:p>
          <a:p>
            <a:endParaRPr lang="pt-PT" sz="2000" dirty="0" smtClean="0"/>
          </a:p>
          <a:p>
            <a:pPr>
              <a:buNone/>
            </a:pPr>
            <a:r>
              <a:rPr lang="pt-PT" sz="2000" dirty="0" smtClean="0"/>
              <a:t>Um fantasma morre quando:</a:t>
            </a:r>
          </a:p>
          <a:p>
            <a:r>
              <a:rPr lang="pt-PT" sz="2000" dirty="0" smtClean="0"/>
              <a:t>A sua vida chega a 0.</a:t>
            </a:r>
          </a:p>
          <a:p>
            <a:endParaRPr lang="pt-PT" sz="2000" dirty="0" smtClean="0"/>
          </a:p>
          <a:p>
            <a:pPr>
              <a:buNone/>
            </a:pPr>
            <a:r>
              <a:rPr lang="pt-PT" sz="2000" dirty="0" smtClean="0"/>
              <a:t>Limites de movimento:</a:t>
            </a:r>
          </a:p>
          <a:p>
            <a:r>
              <a:rPr lang="pt-PT" sz="2000" dirty="0" smtClean="0"/>
              <a:t>Existe um rectângulo que define a área jogável apenas para o </a:t>
            </a:r>
            <a:r>
              <a:rPr lang="pt-PT" sz="2000" dirty="0" smtClean="0"/>
              <a:t>jogador</a:t>
            </a:r>
            <a:r>
              <a:rPr lang="pt-PT" sz="2000" dirty="0" smtClean="0"/>
              <a:t>, delimitado por linhas dinâmicas;</a:t>
            </a:r>
          </a:p>
          <a:p>
            <a:endParaRPr lang="pt-PT" sz="2000" dirty="0" smtClean="0"/>
          </a:p>
          <a:p>
            <a:pPr>
              <a:buNone/>
            </a:pPr>
            <a:r>
              <a:rPr lang="pt-PT" sz="2000" dirty="0" smtClean="0"/>
              <a:t>Pontuação:</a:t>
            </a:r>
          </a:p>
          <a:p>
            <a:r>
              <a:rPr lang="pt-PT" sz="2000" dirty="0" smtClean="0"/>
              <a:t>É o número de segundos em que o jogador conseguiu defender a praia sem morrer.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Movimento do jogador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0089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sz="2000" smtClean="0"/>
              <a:t> </a:t>
            </a:r>
            <a:r>
              <a:rPr lang="pt-PT" sz="2000" dirty="0" smtClean="0"/>
              <a:t>O jogador pode tomar as seguintes opções</a:t>
            </a:r>
            <a:r>
              <a:rPr sz="2000" smtClean="0"/>
              <a:t>:</a:t>
            </a:r>
            <a:endParaRPr sz="2000"/>
          </a:p>
          <a:p>
            <a:r>
              <a:rPr lang="pt-PT" sz="2000" dirty="0" smtClean="0"/>
              <a:t>Mover-se com as teclas W, A, S, D</a:t>
            </a:r>
            <a:r>
              <a:rPr lang="pt-PT" sz="2000" dirty="0" smtClean="0"/>
              <a:t>;</a:t>
            </a:r>
          </a:p>
          <a:p>
            <a:r>
              <a:rPr lang="pt-PT" sz="2000" dirty="0" smtClean="0"/>
              <a:t>Saltar com SPACE;</a:t>
            </a:r>
          </a:p>
          <a:p>
            <a:r>
              <a:rPr lang="pt-PT" sz="2000" dirty="0" smtClean="0"/>
              <a:t>Lançar feitiço com </a:t>
            </a:r>
            <a:r>
              <a:rPr lang="pt-PT" sz="2000" dirty="0" err="1" smtClean="0"/>
              <a:t>LeftMouseClick</a:t>
            </a:r>
            <a:r>
              <a:rPr lang="pt-PT" sz="2000" dirty="0" smtClean="0"/>
              <a:t>.</a:t>
            </a:r>
          </a:p>
          <a:p>
            <a:endParaRPr lang="pt-PT" sz="2000" dirty="0" smtClean="0"/>
          </a:p>
          <a:p>
            <a:endParaRPr lang="pt-PT" sz="2000" dirty="0" smtClean="0"/>
          </a:p>
          <a:p>
            <a:pPr>
              <a:buNone/>
            </a:pPr>
            <a:r>
              <a:rPr lang="pt-PT" sz="2000" dirty="0" smtClean="0"/>
              <a:t>Limites de movimento:</a:t>
            </a:r>
          </a:p>
          <a:p>
            <a:r>
              <a:rPr lang="pt-PT" sz="2000" dirty="0" smtClean="0"/>
              <a:t>Existe um rectângulo que define a área jogável, delimitado por linhas dinâmicas;</a:t>
            </a:r>
          </a:p>
          <a:p>
            <a:endParaRPr lang="pt-PT" sz="2000" dirty="0" smtClean="0"/>
          </a:p>
          <a:p>
            <a:pPr>
              <a:buNone/>
            </a:pPr>
            <a:r>
              <a:rPr lang="pt-PT" sz="2000" dirty="0" smtClean="0"/>
              <a:t>Pontuação:</a:t>
            </a:r>
          </a:p>
          <a:p>
            <a:r>
              <a:rPr lang="pt-PT" sz="2000" dirty="0" smtClean="0"/>
              <a:t>É o número de segundos em que o jogador conseguiu defender a praia sem </a:t>
            </a:r>
            <a:r>
              <a:rPr lang="pt-PT" sz="2000" u="sng" dirty="0" smtClean="0"/>
              <a:t>morrer</a:t>
            </a:r>
            <a:r>
              <a:rPr lang="pt-PT" sz="2000" dirty="0" smtClean="0"/>
              <a:t>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creenshot do j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Imagem de base</a:t>
            </a:r>
            <a:endParaRPr/>
          </a:p>
        </p:txBody>
      </p:sp>
      <p:pic>
        <p:nvPicPr>
          <p:cNvPr id="5" name="Marcador de Posição de Conteúdo 4" descr="Praia de Mira - Paredã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285</Words>
  <Application>Microsoft Macintosh PowerPoint</Application>
  <PresentationFormat>Apresentação no Ecrã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Office Theme</vt:lpstr>
      <vt:lpstr>BeachDefense</vt:lpstr>
      <vt:lpstr>BeachDefense</vt:lpstr>
      <vt:lpstr>Cenário</vt:lpstr>
      <vt:lpstr>Regras</vt:lpstr>
      <vt:lpstr>Movimento do jogador</vt:lpstr>
      <vt:lpstr>Imagem de base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BeachDefense</dc:title>
  <dc:subject/>
  <dc:creator/>
  <cp:keywords/>
  <dc:description>generated using python-pptx</dc:description>
  <cp:lastModifiedBy>Joao Alcatrao</cp:lastModifiedBy>
  <cp:revision>11</cp:revision>
  <dcterms:created xsi:type="dcterms:W3CDTF">2013-01-27T09:14:16Z</dcterms:created>
  <dcterms:modified xsi:type="dcterms:W3CDTF">2025-06-05T22:01:37Z</dcterms:modified>
  <cp:category/>
</cp:coreProperties>
</file>