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897E43E-4E42-4F0B-27E4-6648D14E64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839B88-6634-C04C-C055-F76A2EA05B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20E0E-93F1-4F28-BC78-C90ECEEFA42D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6CEE8-1C5D-9F8A-8CA6-CE8D073D44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A48246-805C-C78B-6ECE-B10DB7F6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66BB6-0F87-4CF9-897B-AEED7F0C7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0911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77324-A4EF-4DE9-8A67-9FD8F1CF88BE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4B532-9971-49A8-A92C-1BA45484F1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91771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55A4-DD2A-7CF1-94B1-37BC0474B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necraft Ten font cyrillic" panose="00000400000000000000" pitchFamily="2" charset="0"/>
                <a:cs typeface="Minecraft Ten font cyrillic" panose="00000400000000000000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A86087-DB9F-804F-BE71-BB292636E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necraft Ten font cyrillic" panose="00000400000000000000" pitchFamily="2" charset="0"/>
                <a:cs typeface="Minecraft Ten font cyrillic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B56A78-E1C5-2058-7766-C9E47F82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C526-3CE3-4608-B484-5153DD915333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8AAFD-86FA-49F2-31E5-083018CA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EA792A-67F5-E80A-D106-FD4FE51F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5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33DCF-4EC1-AEEE-17DD-C31894B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1C9EE2-4C4A-87FC-E6A4-4F2F5ECCC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D118E-A46D-605C-A3F0-5AD0B748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C3E5-FC5B-4718-A370-4140B823C0E9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FB62B-155A-7E2D-BFD5-8F52B8B4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C64484-F8C4-DC70-3945-AC07E69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85E2FE-6FF1-E381-72D6-66FE6CD4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A08C8A-39E5-2A81-F294-AA000E73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F8206-1E34-C8A2-4769-E01A751F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CF97-9BB5-46B4-8EE0-89F2DB2246AD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7161A-973A-3B31-EA9E-4D397F58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9EC7A-C3EC-0157-4253-75687BFB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7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5444D-2138-7137-7016-E989EF6E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F400A9-1D5A-DE8D-41D0-D6FCCF5C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2A3E5F-81EE-29EA-FB5C-028F7C90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77E-D188-40E3-925F-4D13AADF16EF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8154B-AEF1-7395-105E-739DED73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8AB53-8CA7-B775-29ED-2071405E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05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A493-B0F6-1517-D178-E2F82BE3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1D8C7-88E0-E4E5-73A7-37D963EDD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042481-E856-8A0A-A123-5DACA586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0516-D5EB-4914-AB00-A6B68B338C13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20B696-5D1A-9D7F-8E4F-7F133F15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E117DD-2003-0F99-B082-071B173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FFFAC-232F-9F5B-CFF8-FA11413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22AF18-C679-3DDB-8668-1DE6B0AB0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52355-213F-C774-B8E5-4A977031F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8D99DB-3243-15C8-E048-483D779A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1150-4B39-41F1-BD8A-C336110E3408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5F8E34-654A-9D5D-AD9E-7E9E7A58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866C8-A7F8-DB59-1722-F27DC538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45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A18A6-00E7-77F9-B94F-97679E63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144B98-A8C1-653D-321C-3694DE7B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54E667-C923-4399-5C21-71491B17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E9FA78-9F43-8F08-B3D3-32E7F7F66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5DE050-F4CA-976E-9388-1B208D9B4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72D53F-FB57-C6DB-73A5-42923121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9537F-DF12-4D56-BA85-EA98F537C828}" type="datetime1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7C7C91-5FDE-8679-898B-5E50E0EA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759C9C-3DFC-88CB-D3C3-D70D4192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FA4A-6382-F33C-3A3A-2586B64C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D45808-2178-EAB7-4EAE-7FC4E702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2DBB-7F2F-4BE8-BACB-07E61CADB3D4}" type="datetime1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B3C170-4B7B-8A56-C0A5-6A993FE6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136AC-B3B1-857D-8990-19C0BF8F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12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8D93D1-0C26-6560-01C0-30FBE74D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A47E-BC92-43F0-BEDB-8CB7BADB5716}" type="datetime1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DFBAB8-9C11-0DA8-90CF-E2120A8E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53FC79-FF62-6B3E-A12B-978F7370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75E78-17EF-CAED-EA9E-C0674AFB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A128DD-D6CA-07D5-7559-289C6FEC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0C9EDC-CC78-6976-D7A7-D185AB304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4219F-5573-505F-CE0F-8074968D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C15-532F-4047-A5F2-0A4AA7CB9B87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8E26BF-AD2A-B2A8-D41F-8638FDD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DC4A5-46EE-5686-3AC6-52467EC4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43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0C478-BDA5-631A-F1BE-9C05EBEA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B15BCB-F725-CD1A-B6A3-8BA3B7455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254E6A-82FD-ED9D-42EF-B4D757B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A1A496-A5FE-1158-0E22-C7CE27EC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617B-930A-4414-89B2-A2E28D0367B6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8AAAFF-AE2B-1068-34DE-C317F9C0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0D0B7-D6A6-3BB4-4129-ACAF222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0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D1C04-9FBD-5DA7-C57A-38206690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54D10-95AF-451C-9413-BE83E26E4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BE833-2BD1-C112-7507-03717545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0C90D-8D6A-47A5-BE37-179EF038A8C8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E045C-1DF3-EEE4-1D8E-7B9A4AD46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209AE-6BAB-37B9-8A40-D17B4E2C2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2EBA-B9A2-495E-B0FD-A8FE652E9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X-BRrAHDvw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FB028CC-6531-5B4B-F388-76D84EACF55B}"/>
              </a:ext>
            </a:extLst>
          </p:cNvPr>
          <p:cNvSpPr/>
          <p:nvPr/>
        </p:nvSpPr>
        <p:spPr>
          <a:xfrm>
            <a:off x="2013966" y="2978942"/>
            <a:ext cx="4601718" cy="6358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BB2AE-F798-5D9A-2563-BBC3FF946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298" y="264479"/>
            <a:ext cx="8185404" cy="1837944"/>
          </a:xfrm>
        </p:spPr>
        <p:txBody>
          <a:bodyPr>
            <a:normAutofit/>
          </a:bodyPr>
          <a:lstStyle/>
          <a:p>
            <a:r>
              <a:rPr lang="ru-RU" dirty="0"/>
              <a:t>НАСТОЛЬНАЯ ИГРА «ПЕНТАГО»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2BCD9-74CD-CE16-42DD-3AE06D21D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2318"/>
            <a:ext cx="9144000" cy="1655762"/>
          </a:xfrm>
        </p:spPr>
        <p:txBody>
          <a:bodyPr/>
          <a:lstStyle/>
          <a:p>
            <a:r>
              <a:rPr lang="ru-RU" dirty="0"/>
              <a:t>Курсовая работа </a:t>
            </a:r>
          </a:p>
          <a:p>
            <a:r>
              <a:rPr lang="ru-RU" dirty="0"/>
              <a:t>Индивидуальный проект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18053-2A7A-03D0-5BA9-35149CBAE40F}"/>
              </a:ext>
            </a:extLst>
          </p:cNvPr>
          <p:cNvSpPr txBox="1"/>
          <p:nvPr/>
        </p:nvSpPr>
        <p:spPr>
          <a:xfrm>
            <a:off x="283464" y="3183286"/>
            <a:ext cx="2980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Выполнил: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5C8A8-34D3-4B69-54A7-D2AB6D1CC956}"/>
              </a:ext>
            </a:extLst>
          </p:cNvPr>
          <p:cNvSpPr txBox="1"/>
          <p:nvPr/>
        </p:nvSpPr>
        <p:spPr>
          <a:xfrm>
            <a:off x="2675001" y="3650602"/>
            <a:ext cx="3279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Студент группы бпи226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6D8C1-5721-9DEE-CBA8-24B8C55363CE}"/>
              </a:ext>
            </a:extLst>
          </p:cNvPr>
          <p:cNvSpPr txBox="1"/>
          <p:nvPr/>
        </p:nvSpPr>
        <p:spPr>
          <a:xfrm>
            <a:off x="2139696" y="3168356"/>
            <a:ext cx="5376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8C00"/>
                </a:solidFill>
              </a:rPr>
              <a:t>Бакиров </a:t>
            </a:r>
            <a:r>
              <a:rPr lang="ru-RU" sz="1400" dirty="0" err="1">
                <a:solidFill>
                  <a:srgbClr val="FF8C00"/>
                </a:solidFill>
              </a:rPr>
              <a:t>даниал</a:t>
            </a:r>
            <a:r>
              <a:rPr lang="ru-RU" sz="1400" dirty="0">
                <a:solidFill>
                  <a:srgbClr val="FF8C00"/>
                </a:solidFill>
              </a:rPr>
              <a:t> </a:t>
            </a:r>
            <a:r>
              <a:rPr lang="ru-RU" sz="1400" dirty="0" err="1">
                <a:solidFill>
                  <a:srgbClr val="FF8C00"/>
                </a:solidFill>
              </a:rPr>
              <a:t>жандарбекович</a:t>
            </a:r>
            <a:endParaRPr lang="ru-RU" sz="1400" dirty="0">
              <a:solidFill>
                <a:srgbClr val="FF8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382A9-0712-3BCF-0100-C68B5E784766}"/>
              </a:ext>
            </a:extLst>
          </p:cNvPr>
          <p:cNvSpPr txBox="1"/>
          <p:nvPr/>
        </p:nvSpPr>
        <p:spPr>
          <a:xfrm>
            <a:off x="283464" y="4617470"/>
            <a:ext cx="4087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Научный руководитель: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31352-722C-CD25-9107-085A6D236363}"/>
              </a:ext>
            </a:extLst>
          </p:cNvPr>
          <p:cNvSpPr txBox="1"/>
          <p:nvPr/>
        </p:nvSpPr>
        <p:spPr>
          <a:xfrm>
            <a:off x="3041904" y="5017825"/>
            <a:ext cx="7626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Приглашенный преподаватель департамента программной инженерии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4709F11-BC68-8BAC-3A4D-D79C53AF0301}"/>
              </a:ext>
            </a:extLst>
          </p:cNvPr>
          <p:cNvSpPr/>
          <p:nvPr/>
        </p:nvSpPr>
        <p:spPr>
          <a:xfrm>
            <a:off x="4098798" y="4305429"/>
            <a:ext cx="4601718" cy="6358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76EB8-DA40-7337-A2F8-95A4F7C2E8DB}"/>
              </a:ext>
            </a:extLst>
          </p:cNvPr>
          <p:cNvSpPr txBox="1"/>
          <p:nvPr/>
        </p:nvSpPr>
        <p:spPr>
          <a:xfrm>
            <a:off x="4530852" y="4512802"/>
            <a:ext cx="4169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>
                <a:solidFill>
                  <a:srgbClr val="FF8C00"/>
                </a:solidFill>
              </a:rPr>
              <a:t>Каруба</a:t>
            </a:r>
            <a:r>
              <a:rPr lang="ru-RU" sz="1400" dirty="0">
                <a:solidFill>
                  <a:srgbClr val="FF8C00"/>
                </a:solidFill>
              </a:rPr>
              <a:t> </a:t>
            </a:r>
            <a:r>
              <a:rPr lang="ru-RU" sz="1400" dirty="0" err="1">
                <a:solidFill>
                  <a:srgbClr val="FF8C00"/>
                </a:solidFill>
              </a:rPr>
              <a:t>тимофей</a:t>
            </a:r>
            <a:r>
              <a:rPr lang="ru-RU" sz="1400" dirty="0">
                <a:solidFill>
                  <a:srgbClr val="FF8C00"/>
                </a:solidFill>
              </a:rPr>
              <a:t> </a:t>
            </a:r>
            <a:r>
              <a:rPr lang="ru-RU" sz="1400" dirty="0" err="1">
                <a:solidFill>
                  <a:srgbClr val="FF8C00"/>
                </a:solidFill>
              </a:rPr>
              <a:t>васильевич</a:t>
            </a:r>
            <a:endParaRPr lang="ru-RU" sz="1400" dirty="0">
              <a:solidFill>
                <a:srgbClr val="FF8C00"/>
              </a:solidFill>
            </a:endParaRPr>
          </a:p>
        </p:txBody>
      </p:sp>
      <p:pic>
        <p:nvPicPr>
          <p:cNvPr id="16" name="Рисунок 15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9E3892D7-C711-C429-4148-5FA8D20C3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784" y="241312"/>
            <a:ext cx="649225" cy="652273"/>
          </a:xfrm>
          <a:prstGeom prst="rect">
            <a:avLst/>
          </a:prstGeom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E114F3F6-BE77-1624-4286-F8AF33A4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1</a:t>
            </a:fld>
            <a:endParaRPr lang="ru-RU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65388814-C6AF-9E72-B535-769CC10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05669" y="1486869"/>
            <a:ext cx="1727454" cy="307777"/>
          </a:xfrm>
        </p:spPr>
        <p:txBody>
          <a:bodyPr/>
          <a:lstStyle/>
          <a:p>
            <a:r>
              <a:rPr lang="ru-RU" sz="1100" dirty="0"/>
              <a:t>Факультет компьютерных наук департамент программной инженерии</a:t>
            </a:r>
          </a:p>
        </p:txBody>
      </p:sp>
    </p:spTree>
    <p:extLst>
      <p:ext uri="{BB962C8B-B14F-4D97-AF65-F5344CB8AC3E}">
        <p14:creationId xmlns:p14="http://schemas.microsoft.com/office/powerpoint/2010/main" val="32762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EA697-2F1A-5618-F7B0-631A4C3A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392" y="2541397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8C00"/>
                </a:solidFill>
              </a:rPr>
              <a:t>Демонстрация проекта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61A5B8-A33D-96E2-1479-99209622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303051-538D-E84B-2B6E-C3CA2CC4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10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A58FA-2F6E-1CDA-4C07-6CD97DBB584E}"/>
              </a:ext>
            </a:extLst>
          </p:cNvPr>
          <p:cNvSpPr txBox="1"/>
          <p:nvPr/>
        </p:nvSpPr>
        <p:spPr>
          <a:xfrm>
            <a:off x="3739896" y="3682294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https://youtu.be/ZX-BRrAHDvw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F5EE0-2BE0-1521-57E9-3529D5AF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46824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8C00"/>
                </a:solidFill>
              </a:rPr>
              <a:t>Спасибо за внимание!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D9B32E-A66B-24C4-C558-10F6DA93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Факультет компьютерных наук департамент программной инженерии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B5E8CB-EFE2-2E17-A382-35635053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76CACFAF-96C2-2E76-81BE-4AB24120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208" y="277888"/>
            <a:ext cx="649225" cy="6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A76A4-A66A-C773-84C3-876285A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FF8C00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1D0E8-EFE9-2BF1-296C-1475DDEB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8C00"/>
                </a:solidFill>
              </a:rPr>
              <a:t>Задачи</a:t>
            </a:r>
          </a:p>
          <a:p>
            <a:r>
              <a:rPr lang="ru-RU" sz="1800" dirty="0"/>
              <a:t> Изучить аналоги</a:t>
            </a:r>
          </a:p>
          <a:p>
            <a:r>
              <a:rPr lang="ru-RU" sz="1800" dirty="0"/>
              <a:t> выбор технологий</a:t>
            </a:r>
          </a:p>
          <a:p>
            <a:r>
              <a:rPr lang="ru-RU" sz="1800" dirty="0"/>
              <a:t> реализовать клиентскую часть приложения</a:t>
            </a:r>
          </a:p>
          <a:p>
            <a:r>
              <a:rPr lang="ru-RU" sz="1800" dirty="0"/>
              <a:t> реализовать серверную часть приложения </a:t>
            </a:r>
          </a:p>
          <a:p>
            <a:endParaRPr lang="ru-RU" sz="14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21CE1F-EFA8-8982-9302-185B18BD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5A46E-1D81-AC68-2AB8-AE52E83FA70E}"/>
              </a:ext>
            </a:extLst>
          </p:cNvPr>
          <p:cNvSpPr txBox="1"/>
          <p:nvPr/>
        </p:nvSpPr>
        <p:spPr>
          <a:xfrm>
            <a:off x="1190244" y="1439117"/>
            <a:ext cx="1066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Разработать многопользовательскую версию игры «</a:t>
            </a:r>
            <a:r>
              <a:rPr lang="ru-RU" dirty="0" err="1"/>
              <a:t>Пентаго</a:t>
            </a:r>
            <a:r>
              <a:rPr lang="ru-RU" dirty="0"/>
              <a:t>»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04D377-F657-42B9-1C2F-FA6789F1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</p:spTree>
    <p:extLst>
      <p:ext uri="{BB962C8B-B14F-4D97-AF65-F5344CB8AC3E}">
        <p14:creationId xmlns:p14="http://schemas.microsoft.com/office/powerpoint/2010/main" val="8704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D96CC-2FB0-F1B1-7B20-6A66AC50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FF8C00"/>
                </a:solidFill>
              </a:rPr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7000-3740-1433-7190-0EFFB39E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Игра будет интересна тем, </a:t>
            </a:r>
            <a:r>
              <a:rPr lang="ru-RU" sz="1800"/>
              <a:t>кто хочет </a:t>
            </a:r>
            <a:r>
              <a:rPr lang="ru-RU" sz="1800" dirty="0"/>
              <a:t>провести время с семьей, друзьями, одногруппниками при </a:t>
            </a:r>
            <a:r>
              <a:rPr lang="ru-RU" sz="1800"/>
              <a:t>этом местоположение </a:t>
            </a:r>
            <a:r>
              <a:rPr lang="ru-RU" sz="1800" dirty="0"/>
              <a:t>вас и вашего противника не имеет значения.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413295-1038-18C9-A1D1-F8BF4628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3A68F9-5B75-D910-6575-9C84478A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</p:spTree>
    <p:extLst>
      <p:ext uri="{BB962C8B-B14F-4D97-AF65-F5344CB8AC3E}">
        <p14:creationId xmlns:p14="http://schemas.microsoft.com/office/powerpoint/2010/main" val="104079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B51A-C126-CC8E-BA25-967FC034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solidFill>
                  <a:srgbClr val="FF8C00"/>
                </a:solidFill>
              </a:rPr>
              <a:t>Пентаго</a:t>
            </a:r>
            <a:endParaRPr lang="ru-RU" dirty="0">
              <a:solidFill>
                <a:srgbClr val="FF8C00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5CE998-E9E9-39C8-E1A9-69DEC01F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C7795-61D3-64DF-9EA7-D2CCFF24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AE5BA6-47CE-7E48-D733-AFAF3CC6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55576"/>
            <a:ext cx="4365965" cy="4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8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DB3A-B52E-732B-7E05-AB62A4CF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8C00"/>
                </a:solidFill>
              </a:rPr>
              <a:t>аналоги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D2574E-16F1-180E-26C7-0C48383F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87" r="-1" b="-1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7" name="Объект 6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A97A96E-8B80-F1F6-C6BF-328F6C5FB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5" r="9200" b="2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11" name="Рисунок 10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665BD4-D736-1B89-B153-A78275C98A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1" r="8491" b="2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62FDC-8D3D-2956-8AE1-FE08DEED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286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2542EBA-B9A2-495E-B0FD-A8FE652E9A27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3826B-2765-9C9B-83FA-A619538770E5}"/>
              </a:ext>
            </a:extLst>
          </p:cNvPr>
          <p:cNvSpPr txBox="1"/>
          <p:nvPr/>
        </p:nvSpPr>
        <p:spPr>
          <a:xfrm>
            <a:off x="8156109" y="2603673"/>
            <a:ext cx="3799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http://jakebrunsman.com/pentago/index.html</a:t>
            </a:r>
            <a:endParaRPr lang="ru-RU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3C7F2-4C17-8331-C2DE-14A3F63BEE3F}"/>
              </a:ext>
            </a:extLst>
          </p:cNvPr>
          <p:cNvSpPr txBox="1"/>
          <p:nvPr/>
        </p:nvSpPr>
        <p:spPr>
          <a:xfrm>
            <a:off x="5862000" y="5912606"/>
            <a:ext cx="2994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https://perfect-pentago.net/</a:t>
            </a:r>
            <a:endParaRPr lang="ru-RU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052E8-2951-93EB-6049-B3F2020ACC73}"/>
              </a:ext>
            </a:extLst>
          </p:cNvPr>
          <p:cNvSpPr txBox="1"/>
          <p:nvPr/>
        </p:nvSpPr>
        <p:spPr>
          <a:xfrm>
            <a:off x="9378116" y="3481649"/>
            <a:ext cx="3685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https://pentago.vercel.app/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1275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69D53-CB49-91C6-2B95-E72A376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461772"/>
            <a:ext cx="6241568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Клиентская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часть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приложения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093B82C1-32FD-2CF3-9120-64CE0E24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Почему </a:t>
            </a:r>
            <a:r>
              <a:rPr lang="en-US" sz="2200" dirty="0" err="1">
                <a:solidFill>
                  <a:srgbClr val="FFFFFF"/>
                </a:solidFill>
              </a:rPr>
              <a:t>Javascript</a:t>
            </a:r>
            <a:r>
              <a:rPr lang="en-US" sz="2200" dirty="0">
                <a:solidFill>
                  <a:srgbClr val="FFFFFF"/>
                </a:solidFill>
              </a:rPr>
              <a:t>?</a:t>
            </a:r>
          </a:p>
          <a:p>
            <a:r>
              <a:rPr lang="ru-RU" sz="2200" dirty="0">
                <a:solidFill>
                  <a:srgbClr val="FFFFFF"/>
                </a:solidFill>
              </a:rPr>
              <a:t>Почему </a:t>
            </a:r>
            <a:r>
              <a:rPr lang="en-US" sz="2200" dirty="0">
                <a:solidFill>
                  <a:srgbClr val="FFFFFF"/>
                </a:solidFill>
              </a:rPr>
              <a:t>react.js?</a:t>
            </a:r>
          </a:p>
        </p:txBody>
      </p:sp>
      <p:pic>
        <p:nvPicPr>
          <p:cNvPr id="1026" name="Picture 2" descr="файл тип свет и JS - Файлы и папки Иконки">
            <a:extLst>
              <a:ext uri="{FF2B5EF4-FFF2-40B4-BE49-F238E27FC236}">
                <a16:creationId xmlns:a16="http://schemas.microsoft.com/office/drawing/2014/main" id="{61C7F151-3517-2932-D04A-38436B7E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0641" y="329183"/>
            <a:ext cx="2861541" cy="28615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352F97-0735-3242-F25A-D3E53ADB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6848" y="3429000"/>
            <a:ext cx="3289127" cy="28615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B4EB63-6AF9-5ED4-9162-830A3FA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2542EBA-B9A2-495E-B0FD-A8FE652E9A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6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5DAA40F-4F28-4316-934E-C55D7C3AA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F6D467C8-A8E0-468B-B88D-9CEEE37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345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69D53-CB49-91C6-2B95-E72A376F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461772"/>
            <a:ext cx="6241568" cy="17830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Серверная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часть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приложения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4" name="sketch line">
            <a:extLst>
              <a:ext uri="{FF2B5EF4-FFF2-40B4-BE49-F238E27FC236}">
                <a16:creationId xmlns:a16="http://schemas.microsoft.com/office/drawing/2014/main" id="{62677C27-4325-4BE2-B2C9-B721DA9E3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2362200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093B82C1-32FD-2CF3-9120-64CE0E24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706624"/>
            <a:ext cx="6241568" cy="3483864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rgbClr val="FFFFFF"/>
                </a:solidFill>
              </a:rPr>
              <a:t>Почему </a:t>
            </a:r>
            <a:r>
              <a:rPr lang="en-US" sz="2200" dirty="0">
                <a:solidFill>
                  <a:srgbClr val="FFFFFF"/>
                </a:solidFill>
              </a:rPr>
              <a:t>python?</a:t>
            </a:r>
          </a:p>
          <a:p>
            <a:r>
              <a:rPr lang="ru-RU" sz="2200" dirty="0">
                <a:solidFill>
                  <a:srgbClr val="FFFFFF"/>
                </a:solidFill>
              </a:rPr>
              <a:t>Почему </a:t>
            </a:r>
            <a:r>
              <a:rPr lang="en-US" sz="2200" dirty="0" err="1">
                <a:solidFill>
                  <a:srgbClr val="FFFFFF"/>
                </a:solidFill>
              </a:rPr>
              <a:t>fastapi</a:t>
            </a:r>
            <a:r>
              <a:rPr lang="en-US" sz="2200" dirty="0">
                <a:solidFill>
                  <a:srgbClr val="FFFFFF"/>
                </a:solidFill>
              </a:rPr>
              <a:t>?</a:t>
            </a:r>
          </a:p>
          <a:p>
            <a:r>
              <a:rPr lang="ru-RU" sz="2200" dirty="0">
                <a:solidFill>
                  <a:srgbClr val="FFFFFF"/>
                </a:solidFill>
              </a:rPr>
              <a:t>Почему </a:t>
            </a:r>
            <a:r>
              <a:rPr lang="en-US" sz="2200" dirty="0" err="1">
                <a:solidFill>
                  <a:srgbClr val="FFFFFF"/>
                </a:solidFill>
              </a:rPr>
              <a:t>uvicorn</a:t>
            </a:r>
            <a:r>
              <a:rPr lang="en-US" sz="2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B4EB63-6AF9-5ED4-9162-830A3FAE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2542EBA-B9A2-495E-B0FD-A8FE652E9A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052" name="Picture 4" descr="Логотип языка python – Бесплатные иконки: технологии">
            <a:extLst>
              <a:ext uri="{FF2B5EF4-FFF2-40B4-BE49-F238E27FC236}">
                <a16:creationId xmlns:a16="http://schemas.microsoft.com/office/drawing/2014/main" id="{7B779ED7-D335-0F9A-F8AF-75EDCCF2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572" y="136525"/>
            <a:ext cx="3465677" cy="346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stapi логотип - Социальные медиа и логотипы Иконки">
            <a:extLst>
              <a:ext uri="{FF2B5EF4-FFF2-40B4-BE49-F238E27FC236}">
                <a16:creationId xmlns:a16="http://schemas.microsoft.com/office/drawing/2014/main" id="{45D98E98-5BED-67F2-3DE8-3F4BA9821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08" y="3871657"/>
            <a:ext cx="2096500" cy="20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vicorn">
            <a:extLst>
              <a:ext uri="{FF2B5EF4-FFF2-40B4-BE49-F238E27FC236}">
                <a16:creationId xmlns:a16="http://schemas.microsoft.com/office/drawing/2014/main" id="{6DA94F72-D218-CDA1-5862-0AD428A0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08" y="3501001"/>
            <a:ext cx="2557272" cy="25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7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A9158E4-16E3-2D30-D409-8253B72F7F99}"/>
              </a:ext>
            </a:extLst>
          </p:cNvPr>
          <p:cNvSpPr/>
          <p:nvPr/>
        </p:nvSpPr>
        <p:spPr>
          <a:xfrm>
            <a:off x="7763256" y="3127248"/>
            <a:ext cx="2880351" cy="12161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3366C59-E544-B812-300E-AEF434354451}"/>
              </a:ext>
            </a:extLst>
          </p:cNvPr>
          <p:cNvSpPr/>
          <p:nvPr/>
        </p:nvSpPr>
        <p:spPr>
          <a:xfrm>
            <a:off x="1801367" y="5276723"/>
            <a:ext cx="2880351" cy="12161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26BA37A-5A5F-2911-53FF-998AF1383501}"/>
              </a:ext>
            </a:extLst>
          </p:cNvPr>
          <p:cNvSpPr/>
          <p:nvPr/>
        </p:nvSpPr>
        <p:spPr>
          <a:xfrm>
            <a:off x="1801367" y="3349307"/>
            <a:ext cx="2880351" cy="12161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6A08B93-6E7F-2B34-BEAC-EC60C483616E}"/>
              </a:ext>
            </a:extLst>
          </p:cNvPr>
          <p:cNvSpPr/>
          <p:nvPr/>
        </p:nvSpPr>
        <p:spPr>
          <a:xfrm>
            <a:off x="1801367" y="1504188"/>
            <a:ext cx="2880351" cy="121615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FB41F-B726-39EF-35CC-E4ADFC87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8C00"/>
                </a:solidFill>
              </a:rPr>
              <a:t>Архитектура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B92594-1D2F-926D-B3C0-C9414B03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8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98D799-D15F-6D4F-84F4-538322379FB8}"/>
              </a:ext>
            </a:extLst>
          </p:cNvPr>
          <p:cNvCxnSpPr>
            <a:cxnSpLocks/>
          </p:cNvCxnSpPr>
          <p:nvPr/>
        </p:nvCxnSpPr>
        <p:spPr>
          <a:xfrm>
            <a:off x="6672072" y="1810710"/>
            <a:ext cx="0" cy="4218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7EBDD8-C9DC-DEEA-8F59-7DBF1A3F5F8C}"/>
              </a:ext>
            </a:extLst>
          </p:cNvPr>
          <p:cNvSpPr txBox="1"/>
          <p:nvPr/>
        </p:nvSpPr>
        <p:spPr>
          <a:xfrm>
            <a:off x="502920" y="1825625"/>
            <a:ext cx="738664" cy="34163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3600" dirty="0"/>
              <a:t>клиент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64766-8FA7-3CED-38EE-4E332162C31C}"/>
              </a:ext>
            </a:extLst>
          </p:cNvPr>
          <p:cNvSpPr txBox="1"/>
          <p:nvPr/>
        </p:nvSpPr>
        <p:spPr>
          <a:xfrm>
            <a:off x="11167348" y="1775545"/>
            <a:ext cx="738664" cy="341632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ru-RU" sz="3600" dirty="0"/>
              <a:t>сервер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F5A0F-FE0C-B948-2F87-4BD03C3457EC}"/>
              </a:ext>
            </a:extLst>
          </p:cNvPr>
          <p:cNvSpPr txBox="1"/>
          <p:nvPr/>
        </p:nvSpPr>
        <p:spPr>
          <a:xfrm>
            <a:off x="1940048" y="192759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8C00"/>
                </a:solidFill>
              </a:rPr>
              <a:t>Gamepage</a:t>
            </a:r>
            <a:endParaRPr lang="ru-RU" dirty="0">
              <a:solidFill>
                <a:srgbClr val="FF8C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4EAA3-D392-546B-30D4-C5E20598B509}"/>
              </a:ext>
            </a:extLst>
          </p:cNvPr>
          <p:cNvSpPr txBox="1"/>
          <p:nvPr/>
        </p:nvSpPr>
        <p:spPr>
          <a:xfrm>
            <a:off x="1984242" y="37353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8C00"/>
                </a:solidFill>
              </a:rPr>
              <a:t>roompage</a:t>
            </a:r>
            <a:endParaRPr lang="ru-RU" dirty="0">
              <a:solidFill>
                <a:srgbClr val="FF8C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A2501-35C0-6922-CD0A-00A9214BDE66}"/>
              </a:ext>
            </a:extLst>
          </p:cNvPr>
          <p:cNvSpPr txBox="1"/>
          <p:nvPr/>
        </p:nvSpPr>
        <p:spPr>
          <a:xfrm>
            <a:off x="1984242" y="570459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8C00"/>
                </a:solidFill>
              </a:rPr>
              <a:t>mainpage</a:t>
            </a:r>
            <a:endParaRPr lang="ru-RU" dirty="0">
              <a:solidFill>
                <a:srgbClr val="FF8C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0B75D-C88B-83AC-104A-73273DAC0D6A}"/>
              </a:ext>
            </a:extLst>
          </p:cNvPr>
          <p:cNvSpPr txBox="1"/>
          <p:nvPr/>
        </p:nvSpPr>
        <p:spPr>
          <a:xfrm>
            <a:off x="7946131" y="3589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8C00"/>
                </a:solidFill>
              </a:rPr>
              <a:t>Main.py</a:t>
            </a:r>
            <a:endParaRPr lang="ru-RU" dirty="0">
              <a:solidFill>
                <a:srgbClr val="FF8C00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1CD7CE0C-8C85-31E5-03F4-6087B1D57AB2}"/>
              </a:ext>
            </a:extLst>
          </p:cNvPr>
          <p:cNvSpPr/>
          <p:nvPr/>
        </p:nvSpPr>
        <p:spPr>
          <a:xfrm>
            <a:off x="5086144" y="4456630"/>
            <a:ext cx="1421014" cy="928921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3A132-5BCA-92CA-8E37-B581E2EC23D4}"/>
              </a:ext>
            </a:extLst>
          </p:cNvPr>
          <p:cNvSpPr txBox="1"/>
          <p:nvPr/>
        </p:nvSpPr>
        <p:spPr>
          <a:xfrm>
            <a:off x="4539351" y="4790286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8C00"/>
                </a:solidFill>
              </a:rPr>
              <a:t>Local</a:t>
            </a:r>
            <a:r>
              <a:rPr lang="ru-RU" sz="1100" dirty="0">
                <a:solidFill>
                  <a:srgbClr val="FF8C00"/>
                </a:solidFill>
              </a:rPr>
              <a:t> </a:t>
            </a:r>
            <a:r>
              <a:rPr lang="en-US" sz="1100" dirty="0">
                <a:solidFill>
                  <a:srgbClr val="FF8C00"/>
                </a:solidFill>
              </a:rPr>
              <a:t>storage</a:t>
            </a:r>
            <a:endParaRPr lang="ru-RU" sz="1100" dirty="0">
              <a:solidFill>
                <a:srgbClr val="FF8C00"/>
              </a:solidFill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1E07147E-943F-7419-693C-9E8DA86910AF}"/>
              </a:ext>
            </a:extLst>
          </p:cNvPr>
          <p:cNvCxnSpPr>
            <a:cxnSpLocks/>
            <a:stCxn id="8" idx="3"/>
            <a:endCxn id="24" idx="2"/>
          </p:cNvCxnSpPr>
          <p:nvPr/>
        </p:nvCxnSpPr>
        <p:spPr>
          <a:xfrm flipV="1">
            <a:off x="4681718" y="5385551"/>
            <a:ext cx="1114933" cy="4992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B97E97F5-759D-20FF-5BB9-66383391AB31}"/>
              </a:ext>
            </a:extLst>
          </p:cNvPr>
          <p:cNvCxnSpPr>
            <a:cxnSpLocks/>
            <a:stCxn id="24" idx="0"/>
            <a:endCxn id="9" idx="3"/>
          </p:cNvCxnSpPr>
          <p:nvPr/>
        </p:nvCxnSpPr>
        <p:spPr>
          <a:xfrm rot="16200000" flipV="1">
            <a:off x="4989562" y="3649540"/>
            <a:ext cx="499247" cy="11149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EC4F6AB2-4577-EEC4-D4F4-6A472F982B8A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01367" y="2112265"/>
            <a:ext cx="12700" cy="184511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CE8CC481-5CEF-8833-C7C6-E5F08BC0000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81718" y="2112264"/>
            <a:ext cx="3081538" cy="16230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5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266F5-4171-E2E1-0257-1AD0FAAC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8C00"/>
                </a:solidFill>
              </a:rPr>
              <a:t>Дальнейшие планы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54ADD-96D2-6103-FD64-966428A4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Реализация игры с случайными игроками</a:t>
            </a:r>
            <a:endParaRPr lang="ru-RU" sz="1600" dirty="0"/>
          </a:p>
          <a:p>
            <a:r>
              <a:rPr lang="ru-RU" sz="2000" dirty="0"/>
              <a:t>Продвижения проекта и монетизация</a:t>
            </a:r>
          </a:p>
          <a:p>
            <a:r>
              <a:rPr lang="ru-RU" sz="2000" dirty="0"/>
              <a:t>Реализация системы рейтингов</a:t>
            </a:r>
          </a:p>
          <a:p>
            <a:r>
              <a:rPr lang="ru-RU" sz="2000" dirty="0"/>
              <a:t>Реализация анимаций и дизайна игрового поля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5CAD92-442F-7C66-4169-11220CF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Факультет компьютерных наук департамент программной инженерии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98CA26-20D0-23EA-1194-B8559ACB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2EBA-B9A2-495E-B0FD-A8FE652E9A2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058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Другая 1">
      <a:majorFont>
        <a:latin typeface="Minecraft Ten font cyrillic"/>
        <a:ea typeface=""/>
        <a:cs typeface=""/>
      </a:majorFont>
      <a:minorFont>
        <a:latin typeface="Minecraft Ten font cyrillic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229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Arial</vt:lpstr>
      <vt:lpstr>Minecraft Ten font cyrillic</vt:lpstr>
      <vt:lpstr>Тема Office</vt:lpstr>
      <vt:lpstr>НАСТОЛЬНАЯ ИГРА «ПЕНТАГО»</vt:lpstr>
      <vt:lpstr>Цель</vt:lpstr>
      <vt:lpstr>Область применения</vt:lpstr>
      <vt:lpstr>Пентаго</vt:lpstr>
      <vt:lpstr>аналоги</vt:lpstr>
      <vt:lpstr>Клиентская часть приложения</vt:lpstr>
      <vt:lpstr>Серверная часть приложения</vt:lpstr>
      <vt:lpstr>Архитектура приложения</vt:lpstr>
      <vt:lpstr>Дальнейшие планы</vt:lpstr>
      <vt:lpstr>Демонстрация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НАСТОЛЬНАЯ ИГРА «ПЕНТАГО»</dc:title>
  <dc:creator>Даниал Бакиров</dc:creator>
  <cp:lastModifiedBy>Даниал Бакиров</cp:lastModifiedBy>
  <cp:revision>15</cp:revision>
  <dcterms:created xsi:type="dcterms:W3CDTF">2024-04-14T19:17:44Z</dcterms:created>
  <dcterms:modified xsi:type="dcterms:W3CDTF">2024-04-18T14:52:36Z</dcterms:modified>
</cp:coreProperties>
</file>