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bit.ly/3yAva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835605"/>
                  </p:ext>
                </p:extLst>
              </p:nvPr>
            </p:nvGraphicFramePr>
            <p:xfrm>
              <a:off x="1" y="1170879"/>
              <a:ext cx="11955438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1170879"/>
                <a:ext cx="11955438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 fontScale="92500"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URL DO PROJETO - 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https://bit.ly/3yAvabF</a:t>
            </a:r>
            <a:endParaRPr lang="en-US" sz="18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be5cc4a-f684-498a-852a-0c4c9688525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eb83f8f-a426-45d2-85a0-589618c814f8/d6fbe146103c7f3996e3?bookmarkGuid=0648625d-4c22-4d12-b3fe-195deb0d80b6&amp;bookmarkUsage=1&amp;ctid=310bfe4f-e214-453d-8e35-c9bf3c381d21&amp;fromEntryPoint=export&quot;"/>
    <we:property name="reportState" value="&quot;CONNECTED&quot;"/>
    <we:property name="artifactViewState" value="&quot;live&quot;"/>
    <we:property name="reportEmbeddedTime" value="&quot;2024-08-09T02:02:11.607Z&quot;"/>
    <we:property name="creatorSessionId" value="&quot;1355491e-f2d4-4554-ae04-94ec41390c43&quot;"/>
    <we:property name="creatorUserId" value="&quot;10032003AB47AC4E&quot;"/>
    <we:property name="creatorTenantId" value="&quot;310bfe4f-e214-453d-8e35-c9bf3c381d21&quot;"/>
    <we:property name="pageDisplayName" value="&quot;Página 1&quot;"/>
    <we:property name="pageName" value="&quot;d6fbe146103c7f3996e3&quot;"/>
    <we:property name="reportName" value="&quot;ProjetoPrecoPosto1.1&quot;"/>
    <we:property name="isVisualContainerHeaderHidden" value="false"/>
    <we:property name="isFiltersActionButtonVisible" value="true"/>
    <we:property name="initialStateBookmark" value="&quot;H4sIAAAAAAAAA+1c23LjNhL9FRdf8mJv4UZc5s32OLWpjGdmxynnIeVKNYCGzBQtKhQ1Y2dKP7S/sT+2ICn5Ismm75Ej+sUiCDa7G6dPNy7S98Rn41EOFx/hDJN3yU9DnznwRblFSbKdDNvWvU+ffj7c/fLz7x93Dw9iczGqsmI4Tt59TyooB1gdZ+MJ5LWM2PjbyXYCef4ZBvVVgHyM28kIy3ExhDz7C9vO8VZVTnC6neD5KC9KqEUeVVBhLfZr7B6v47vpv3h8I7gq+4pH6Kq21ctgkQpJCXcqcGMk1t3GbYdGs5VdatHN6/eLYQXZML6mbgtMWI5gOMXgAAIS36gRsryadbEXB+ejMloXbb4Y1V7Z9V9h6NAnjQkljluNvyf/zrCE0p1efMCvmNctB6vvL9/6XBbRU9XFMZRZ65FiUjpc7ti2f8HQ3BpWWRWlJQ52GCFih9BkGj07G9RLYVHT+Qti83uoYMvD1n6RYwXNA9c0m33+c5LFThj7VTBu+syMSnaHRXN9WnzbLzGOm0/ekel2t3t2B4MSB61CS3ZFZSZnK9rvZe81444hYqpW/BiHvjXux8lwBh+6rPdJbBlnw0E+g+cVUn5pzckjWPZPoaxq/Ns/ItBqWMSnitJjuXfRION9Vs4hSrdvG/UNQMX0ZB6yUfIf14JyP/p7UJSttzbJIyfTus1LQK3BEMkss8BUCvTxPLOWgXRFALOxjvkk31CKPPzff8crOPLxXNPH1A3HtkFFCNcxe1vA1HqWgtNc3B5Us5Lmx+YmFUYgI5pYljqPloAWUdEZgH8pRh/jVSunFnM8r0pYDIKyOGsEzgwdT+yfE4yjsMj7R/Mb8fN/5h/ukuRqESu8up208CA1ux5hHiHQPHavSJ+PZZS+EOB7kJVlpKjLIQsZ5j6pX/JpdWpjiyY+nYhuV+9O/hFtqokDlbxLGzC0LmI1DT3Enb+eYokzb8YSeG7JTwt6j5/T4Y3mYHO8/dlLUE3rv5PpIo0+F8lfqnSTqujbKOfEIyjWQvmQau4FIP8MVt+vzHp2kNTOnU0b60fPinqylJxm3uMwaaIQ0adA4jSK6KCcNJbxBuWPGJJanOQOWcCUG2+MsRa0sv+wsqkTsA5K/3bBShv6qnEDRkuHKaKgAFoSa3wnMqCRsjepqqaOWECHogoseKSKeiKt8MaaTpHZGQxwWZbwQavUc51ayT3jTCv2eKRtRjG2eiEgUpO9aJ29WHXZ1ChDnSGpFDbV2poQrqqug3OXTzzeu/DKr+f3D0WcbUR7sEmsv3MHhjIrdqiQ6Y7gNOxoimQnWIneKCoIpvcqBD4W1bLrn6M6yBfDaDZd3K7jadIsp0WZH7LoiBbFTXPsN5zk9bMnJ5elwXX/i25CGeeZi969HgLJGZaDBmP1KDfWjFrNMhxfUf33Bub1/xV6/bCH1TfE4Q/zmqVfInnYEsnluG+WP9q5nGU6MEGYVUELHhAZ9538e9dCwwtXyH8Xzz1wHvMA+np1zC1Q4WtA7e2S6/v4hC++3WDXLhZ5gfq/vsOZYcKhxtQ75SVHid17Jq8Rql/iYM8r0D5W+1jdxFi9ioE2WIMkKXWUM3Bp4CrOakK6FsEaP/pJ1SfWPlg3N1ivYqANVueDtOggZcFzIxUJqhH1mAUNX+8zBipSDd5zjYTb7h3H1wj8g3EFvtja2TrKBvnKZN0FhWhCjv4QRg/fJXsxI2alkQFNFRJpA/MkBQICOgewwvPKFufLQ2gjcRMplIrFlpXMCqLN7UN4gyi5t1K5wAlRNRCop9eJclP2t4YesxL6Ha5X3OGau3yt9rguldqYQ0tvf5eLvv4u1xV22y0BDkIFI6xFIM55CEA6yfzuHQuJnGlvrNSMB24FFb57e6xDpOGCgdHE6BBrY6EklU8USTxjUZ40Gg0z1sjgnrpVg6kCpUFJ7SF6si7hn6qlCqnUwsYCR0RxmpEQnjo8NJXOCE6U44Z4SkUcrM6aaTOS6eW88v65dGmVv8+lj/L4GqXS21fY3kQm7c+LvEomXVyDos6lCJjS1DAmpJAS75iK3jyn53lMmXEqRRxEQg7aKbdp85jDyTBz2Sh70FG9nnyfy+drRL/XteoJuCfg++CkpWBg0ihBU0aZQBJ8qlO4JwUL6ShRDL2KMyCHhFCgm0bBDz8q3fNvf1R6zTioZ961OioNRlPtbaqC8WAcCmVIXxW/bFXcL+9vVFXcc3PPzXdVxUoQ6oRJgQrraEqE0nd8gXCj6PUR6709ufbrvWtHMT2x/g3rvcwKCczTICzxkqaSNj/A8oSdOe+DDxzT+hdaiJDeIdFPFKkcD8wzl6r6C+Sea89sp8jxKYxWHLZi0UYQlkrHMUpyDrF7e/MWWZQJC7Q216XMhUAU551J6TUObt21+njSn9nsz2wuI/wfeGZzuYo0BHnkEQHUKGeRh0gDaxGw3Sct+6jto3YjovaW87ox7RMvGIMYtUwprL8isRah+wUHGfSh24duH7pLodB6Z7rayGJSjUfg8DMMcYWx0cj6mKfvMLj57cp2mT76N5vNxe94oP5Fy0vfTKf/B8/C8/9eUwAA&quot;"/>
    <we:property name="bookmark" value="&quot;H4sIAAAAAAAAA+1c227bSBL9FYMv82Iv+n7JW+JksAMk2Ww88D4sjEV1d7XMAS1qKCqxJ9AP7W/sj22TlHyTbPo+8oh+sdhsFquqT52qvkg/spBPJwWcfYYTzN5kv4xD7iGU1Q4l2W427loZRYWeEksoB++QMrTpbjmp83I8zd78yGqoRlgf5tMZFI2o1Pjvo90MiuILjJqrCMUUd7MJVtNyDEX+B3ad0626muF8N8PTSVFW0Ig8qKHGRuy31D1dJxXo33h6I/g6/4YH6OuuNaiYtBGKEu515NYqbLpNuw6tZmu7NKLb1++X4xrycXpN0xaZcBzBcorRA0QkoVUj5kW96OLOPpxOqmRdsvls0jjnbfgGY48ha02ocNpp/CP7e44VVP747CN+w6Jp+bD+/uqtL1WZPFWfHUKVdx4pZ5XH1Y5d+1eM7a1xnddJWuZhjxEi9gjN5smzi7E9F5Y0Xb4gNb+HGnYC7OyXBdbQPnBJs8Xn32d56oSpXw3Tts/CqOztuGyvj8vv+xWmcQvZGzLf7XfP29GowlGn0IpdSZnZyZr2O9l7ybhDSJhqFD/EceiM+3k2XsCHrup9lFqm+XhULOB5gZRfO3OKBJb9Y6jqBv/utwS0BhbpqbIKWL07a5HxPq+WEKW7N436FqBifrQM2ST5t0tBuZ/8PSqrzlvb5JGjedMWFKAxYIlijjlgWgJ9OM9sZCBdEMBirFNaKbaUIj/977/TNRz5cK4ZYuqKY7ugIoSblL0doHSBSfCGi5uDalHZ/NzepMIKZMQQx6QP6AgYkRRdAPjXcvI5XXVyGjGHy6qEpSCoypNW4MLQ6cz9PsM0Ctd5/2B5I33+5/LDbZJ8I2KNV3ezDh6kYdcDLBIE2sfuFOnLsUzSrwX4O8irKlHU+ZDFHIuQNS/5x/rUxq6b+Hgiulm9W/lHdKkmDVT2RrZg6FzEGhq6jzv/dYwVLryZKuGlJb9c03v6lA5vNQdX4M3PnoNq3vwdza/T6FOR/LlKV6mKvo5yTjyAYh1U96nmngHyT2D13cqsJwdJ49zF7LF59KRsJkvZcR4CjrM2ChGDBJKmUcRE7ZV1jLcof8CQNOIU98giSm6DtdY5MNr9xcqmXsB6qMLrBStt6avBDVijPEpEQQGMIs6GXmRAK+XdrK7bOuIaOjTV4CAg1TQQ5USwzvaKzE9ghKuyRIhGy8CNdIoHxpnR7OFI245ibP1CQKImd9Y5+3rV5aTVlnpLpBJOGuNsjBdV14dTX8wC3rnwKi7n949lmm0ke7BNrP/hHixlTuxRoeSe4DTuGYpkLzqFwWoqCMo7FQKfy3rV9U9RHRTXw2gxXdxt4mnWLqclmR/z5IgOxW1z6jeeFc2zR0fnpcFl/4t+QpkWuU/evRwC2QlWoxZjzSi31kw6zXKcXlD9jxbmzf81ev30DuvviOOfljXLsERyvyWS83HfLn90cznHTGSCMKejETwiMh56+fe2hYZnrpD/LJ675zzmHvT14pi7RoUvAbXXS67v0xOh/H6FXftY5Bnq/+YOZ5YJjwZl8Doojgr790xeIlS/psFeVqBDrA6xuo2xehEDXbBGRST1lDPwMnKdZjVRbkSwpo9hVg+JdQjW7Q3WixjogtWHqBx6kCwGbpUmUbeiHrKgEZp9xkiFNBACN0i4699xfInA/zCtIZQ7ezsH+ahYm6z7oJBMKDB8gsn9d8mezYhFaWTBUI1EucgCkUBAQO8A1nhau/J0dQhdIm6ihNap2HKKOUGMvXkIrxAlD05pHzkhugECDfQyUW7L/tY4YF7BsMP1gjtcS5dv1B7XuVJbc2jp9e9y0Zff5brAbrclwEHoaIVzCMT7ABFIL5nfvmOhkDMTrFOG8cidoCL0b4/1iLRcMLCGWBNTbSy0ouqRIklgLMlT1qBl1lkV/WO3alBq0Aa0MgGSJ5sS/rFa6iiVES4VOCKJM4zE+NjhoVJ5KzjRnlsSKBVpsHprpu1Ipufzyrvn0pVV/iGXPsjjG5RKb15hexWZdDgv8iKZ9PoaFPVeIqCk0jImlFAKb5mKXj2nF3hKmWkqRTwkQo7Ga79t85hPs3Hu80l+r6N6A/k+lc83iH4vazUQ8EDAd8FJR8HAlNWCSkaZQBKDNBLuSMFCeUo0w6DTDMgjIRTotlHw/Y9KD/w7HJXeMA4amHejjkqDNdQEJ3W0AaxHoS0ZquLnrYqH5f2tqooHbh64+baqWAtCvbASqHCeSiK0ueULhFtFrw9Y7x3IdVjv3TiKGYj1T1jvZU4oYIFG4UhQVCra/gDLI3bmQoghcpTNL7QQoYJHYh4pUnseWWBe6uYL5IGbwFyvyOkxTNYctmLJRhCOKs8xSfIesX978wZZlAkHtDHXS+ZjJJrz3qT0Ege3blt9PBrObA5nNlcR/hc8s7laRVqCPPGIAGq1d8hjooGNCNj+k5ZD1A5RuxVRe8N53ZT2SRCMQYpapjU2X5HYiND9iqMchtAdQncI3ZVQ6LwzX29kOaunE/D4Bca4xthkZHPMM/QY3P525bmt8/n/AUMCrmI1UwAA&quot;"/>
    <we:property name="datasetId" value="&quot;f8283d6f-5f9b-4007-9891-78da2e195a3f&quot;"/>
    <we:property name="embedUrl" value="&quot;/reportEmbed?reportId=2eb83f8f-a426-45d2-85a0-589618c814f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Gabriel Alcazar</cp:lastModifiedBy>
  <cp:revision>4</cp:revision>
  <dcterms:created xsi:type="dcterms:W3CDTF">2018-06-07T21:39:02Z</dcterms:created>
  <dcterms:modified xsi:type="dcterms:W3CDTF">2024-08-09T02:13:10Z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