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39" r:id="rId3"/>
    <p:sldId id="496" r:id="rId4"/>
    <p:sldId id="500" r:id="rId5"/>
    <p:sldId id="4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60"/>
    <p:restoredTop sz="72893"/>
  </p:normalViewPr>
  <p:slideViewPr>
    <p:cSldViewPr snapToGrid="0" snapToObjects="1">
      <p:cViewPr varScale="1">
        <p:scale>
          <a:sx n="88" d="100"/>
          <a:sy n="8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coursera.org/learn/machine-learning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.fast.ai/videos/?lesson=1" TargetMode="External"/><Relationship Id="rId5" Type="http://schemas.openxmlformats.org/officeDocument/2006/relationships/hyperlink" Target="https://www.udemy.com/course/machinelearning/" TargetMode="External"/><Relationship Id="rId4" Type="http://schemas.openxmlformats.org/officeDocument/2006/relationships/hyperlink" Target="https://www.coursera.org/specializations/deep-learning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alarnykMicha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Concluding thoughts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30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Disadvantages of Scikit-Learn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1825625"/>
            <a:ext cx="9507311" cy="4351338"/>
          </a:xfrm>
        </p:spPr>
        <p:txBody>
          <a:bodyPr>
            <a:noAutofit/>
          </a:bodyPr>
          <a:lstStyle/>
          <a:p>
            <a:r>
              <a:rPr lang="en-US" sz="2600" dirty="0"/>
              <a:t>Scikit-learn models don’t parallelize as well as other libraries/frameworks/languages. </a:t>
            </a:r>
          </a:p>
          <a:p>
            <a:r>
              <a:rPr lang="en-US" sz="2600" dirty="0"/>
              <a:t>Scikit-learn is not widely used for </a:t>
            </a:r>
            <a:r>
              <a:rPr lang="en-US" sz="2600"/>
              <a:t>deep learning.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56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2FBCB1C-335B-8F4E-A121-0255811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2" y="1672858"/>
            <a:ext cx="1835043" cy="2404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Where to Learn Machine Learning (Books)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234939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Getting familiar with machine learning can take multiple courses and books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So here is my advice for learning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E7C19CA-ACA7-AE48-9928-68DED527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597" y="1673225"/>
            <a:ext cx="1603003" cy="2404505"/>
          </a:xfrm>
          <a:prstGeom prst="rect">
            <a:avLst/>
          </a:prstGeom>
        </p:spPr>
      </p:pic>
      <p:pic>
        <p:nvPicPr>
          <p:cNvPr id="8" name="Picture 7" descr="A close up of a frog&#10;&#10;Description automatically generated">
            <a:extLst>
              <a:ext uri="{FF2B5EF4-FFF2-40B4-BE49-F238E27FC236}">
                <a16:creationId xmlns:a16="http://schemas.microsoft.com/office/drawing/2014/main" id="{36B152C3-D538-2149-964A-B9FFE7165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295" y="1672858"/>
            <a:ext cx="1798302" cy="2404872"/>
          </a:xfrm>
          <a:prstGeom prst="rect">
            <a:avLst/>
          </a:prstGeom>
        </p:spPr>
      </p:pic>
      <p:pic>
        <p:nvPicPr>
          <p:cNvPr id="13" name="Picture 12" descr="A picture containing fruit, beach, sitting, sand&#10;&#10;Description automatically generated">
            <a:extLst>
              <a:ext uri="{FF2B5EF4-FFF2-40B4-BE49-F238E27FC236}">
                <a16:creationId xmlns:a16="http://schemas.microsoft.com/office/drawing/2014/main" id="{517112CA-6FAF-C942-A75D-3772FF002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252" y="4077730"/>
            <a:ext cx="1786752" cy="2404872"/>
          </a:xfrm>
          <a:prstGeom prst="rect">
            <a:avLst/>
          </a:prstGeom>
        </p:spPr>
      </p:pic>
      <p:pic>
        <p:nvPicPr>
          <p:cNvPr id="15" name="Picture 14" descr="A close up of a reptile&#10;&#10;Description automatically generated">
            <a:extLst>
              <a:ext uri="{FF2B5EF4-FFF2-40B4-BE49-F238E27FC236}">
                <a16:creationId xmlns:a16="http://schemas.microsoft.com/office/drawing/2014/main" id="{A8C151A7-074E-0743-A8D2-C441D426C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7004" y="4077730"/>
            <a:ext cx="1821727" cy="2404872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1B80E1F-7E44-C341-B413-BE6606EC9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731" y="4077730"/>
            <a:ext cx="193248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Where to Learn Machine Learning (Courses)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832666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  <a:hlinkClick r:id="rId3"/>
              </a:rPr>
              <a:t>Coursera Machine Learning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Theory, MATLAB based (don’t recommend MATLAB assignments)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if you audit</a:t>
            </a:r>
            <a:endParaRPr lang="en-US" sz="2200" dirty="0">
              <a:solidFill>
                <a:srgbClr val="222222"/>
              </a:solidFill>
              <a:hlinkClick r:id="rId4"/>
            </a:endParaRPr>
          </a:p>
          <a:p>
            <a:r>
              <a:rPr lang="en-US" sz="2600" dirty="0">
                <a:solidFill>
                  <a:srgbClr val="222222"/>
                </a:solidFill>
                <a:hlinkClick r:id="rId5"/>
              </a:rPr>
              <a:t>Machine Learning A-Z: Hands-On Python &amp; R in Data Science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concepts and theory. 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Updated often and great way to learn for interviews. </a:t>
            </a:r>
          </a:p>
          <a:p>
            <a:r>
              <a:rPr lang="en-US" sz="2600" dirty="0">
                <a:solidFill>
                  <a:srgbClr val="222222"/>
                </a:solidFill>
                <a:hlinkClick r:id="rId4"/>
              </a:rPr>
              <a:t>Coursera Deep Learning Specialization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Theory, Mostly TensorFlow based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if you audit</a:t>
            </a:r>
          </a:p>
          <a:p>
            <a:r>
              <a:rPr lang="en-US" sz="2600" dirty="0">
                <a:solidFill>
                  <a:srgbClr val="222222"/>
                </a:solidFill>
                <a:hlinkClick r:id="rId6"/>
              </a:rPr>
              <a:t>Fast AI Course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learn by doing, </a:t>
            </a:r>
            <a:r>
              <a:rPr lang="en-US" sz="2200" dirty="0" err="1">
                <a:solidFill>
                  <a:srgbClr val="222222"/>
                </a:solidFill>
              </a:rPr>
              <a:t>Fastai</a:t>
            </a:r>
            <a:r>
              <a:rPr lang="en-US" sz="2200" dirty="0">
                <a:solidFill>
                  <a:srgbClr val="222222"/>
                </a:solidFill>
              </a:rPr>
              <a:t> based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7C9695-1448-8148-87A2-E8575B7B3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864" y="1828139"/>
            <a:ext cx="2457140" cy="1325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F9924B-BB45-4145-91FC-99D5CCD41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864" y="3386799"/>
            <a:ext cx="3111500" cy="63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A5BF2C-2A09-4A4F-8593-34797FEF4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4268" y="4831387"/>
            <a:ext cx="2459736" cy="12854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73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Concluding Thoughts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5547431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Hope you enjoyed this talk</a:t>
            </a:r>
          </a:p>
          <a:p>
            <a:r>
              <a:rPr lang="en-US" sz="2600" dirty="0">
                <a:solidFill>
                  <a:srgbClr val="222222"/>
                </a:solidFill>
              </a:rPr>
              <a:t>Talk should be posted on YouTube  eventually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Stay in touch! Feel free to connect with me on LinkedIn or Twitter </a:t>
            </a:r>
            <a:r>
              <a:rPr lang="en-US" sz="2600" dirty="0">
                <a:solidFill>
                  <a:srgbClr val="222222"/>
                </a:solidFill>
                <a:hlinkClick r:id="rId3"/>
              </a:rPr>
              <a:t>(@</a:t>
            </a:r>
            <a:r>
              <a:rPr lang="en-US" sz="2600" dirty="0" err="1">
                <a:solidFill>
                  <a:srgbClr val="222222"/>
                </a:solidFill>
                <a:hlinkClick r:id="rId3"/>
              </a:rPr>
              <a:t>GalarnykMichael</a:t>
            </a:r>
            <a:r>
              <a:rPr lang="en-US" sz="2600" dirty="0">
                <a:solidFill>
                  <a:srgbClr val="222222"/>
                </a:solidFill>
              </a:rPr>
              <a:t>)</a:t>
            </a:r>
            <a:endParaRPr lang="en-US" sz="2200" dirty="0">
              <a:solidFill>
                <a:srgbClr val="22222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FF0AC0-6F30-E74C-872C-3170FC39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5" y="1349375"/>
            <a:ext cx="5479143" cy="383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E2B9F6-9D29-D143-A027-07913B36F9B3}"/>
              </a:ext>
            </a:extLst>
          </p:cNvPr>
          <p:cNvSpPr txBox="1"/>
          <p:nvPr/>
        </p:nvSpPr>
        <p:spPr>
          <a:xfrm>
            <a:off x="8014914" y="5184775"/>
            <a:ext cx="30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predictions</a:t>
            </a:r>
          </a:p>
        </p:txBody>
      </p:sp>
    </p:spTree>
    <p:extLst>
      <p:ext uri="{BB962C8B-B14F-4D97-AF65-F5344CB8AC3E}">
        <p14:creationId xmlns:p14="http://schemas.microsoft.com/office/powerpoint/2010/main" val="5091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185</Words>
  <Application>Microsoft Macintosh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Concluding thoughts</vt:lpstr>
      <vt:lpstr>Disadvantages of Scikit-Learn</vt:lpstr>
      <vt:lpstr>Where to Learn Machine Learning (Books)</vt:lpstr>
      <vt:lpstr>Where to Learn Machine Learning (Courses)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325</cp:revision>
  <cp:lastPrinted>2018-10-09T17:00:03Z</cp:lastPrinted>
  <dcterms:created xsi:type="dcterms:W3CDTF">2018-10-06T19:16:58Z</dcterms:created>
  <dcterms:modified xsi:type="dcterms:W3CDTF">2020-10-25T03:45:14Z</dcterms:modified>
</cp:coreProperties>
</file>