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9"/>
    <p:restoredTop sz="94663"/>
  </p:normalViewPr>
  <p:slideViewPr>
    <p:cSldViewPr snapToGrid="0" snapToObjects="1">
      <p:cViewPr varScale="1">
        <p:scale>
          <a:sx n="41" d="100"/>
          <a:sy n="41" d="100"/>
        </p:scale>
        <p:origin x="224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FCC-3A30-8C46-9E7E-139CA7BC3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803A4-4C46-0546-9066-95B5168A7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A07F-27F1-4541-87BB-3322CCA5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D17A-2B62-5C47-9ABA-1E58E0BE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3680-5CF4-664F-B9EC-94EBA795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497-AD89-FE46-9180-ACDD8C9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7AAB-5C35-EE48-ADAA-F0747AAC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C4D4-3155-3E40-82E5-3898A46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1CFF-459A-DC4A-BE4D-605FF80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4E04-19E4-3846-B32E-8AFD4620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05AF4-1BA6-1841-8C8C-5FC79C3BA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C19D-A8A8-4F4A-945D-A5D4FC7B6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6AC7-D73F-9742-9600-C603807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AE29-C980-9740-AE6F-868912B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AF9A-B78F-3643-9501-4739357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AE25-A9C7-2645-8A48-24D57D8A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D31B-47A3-B54B-8A75-7B502F3E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0B21-ADF6-3B42-A3A3-C1DF02B4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7492-A001-044F-9C2E-49DE070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6FE5-C8F1-6141-9170-9850E2EF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34C4-C8D6-0B46-A9B1-B05D4CA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DD82-9CFC-4C47-889F-1F6620F2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EB69-3990-9E46-ADF2-3F4B9436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37F4-A1BF-B846-AE60-EDEC6B57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29CF-6757-DB4C-9077-5431799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03CB-3CD0-7A4E-A8B0-29D15B30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1635-0AC5-7842-91D6-19063670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F008-4753-6948-89BB-239E0769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8778-4696-034B-86D8-BB018636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86D7-B032-7A4B-BC09-7DCA62F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6F0D4-EBDD-934A-878C-070722F9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EFBC-23AC-BB40-B7E8-1FB550A8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C2D3-799E-244D-A6EC-1720A308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C8DE-B1B0-FF4F-ACB4-A713131E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21D23-988F-BF40-BCA1-6923B01DC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F3FA9-3F98-DE40-82B3-6EF01CA6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6335D-F4B9-264C-A4BF-20A6E1CB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6F6A-3F64-8A42-A5E1-5B7ED9C3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40551-BED5-BF4B-9EAE-B2EBCF9B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8E2D-51A8-4246-AD7E-0640D646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7CAA6-6EB5-814B-A314-B116F98F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1E4D3-36EE-0048-B8DE-93535377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D5806-5990-7C4D-974C-9745477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02CA-88F2-2E4F-91FF-26C6704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641E-5714-6E4C-8312-1A28EDE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A53-DAF1-964F-9983-A663FDF6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562-C419-3A42-9B16-34E305F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18-2AA5-9B4A-AA0F-77A95B6C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A9277-B959-324B-A8CC-87951200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B9E4-F614-0F42-8C90-1C920BB8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0F9E-5E79-794A-916E-B133AAB4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CD61-E41A-FD42-AE39-F1B98050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C15E-6C6E-6540-9A9F-68858A7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A30D1-43CE-3348-8FF0-ED2AA0A64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E139E-FF6E-9E4B-A519-EC18BAE1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B6901-ABFF-0F47-BF26-8D8DCD6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5CD5-EE44-2A40-B733-B92BCFF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EFB5-2524-A743-A07D-D2B892D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F265-F71B-A843-9423-D292B9F9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F9686-7211-D14D-B551-9E9AAB08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D376-CD0A-F54E-B9CF-924DE5508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6B6A-C79E-074E-9A75-9E23B19B7919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E7BB-E1FD-9647-90C8-748827DA8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0888-EBE7-BE4E-9569-7B488199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0C9F-D383-A44D-8364-6E852596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8019AC-1260-D64E-97B2-408F26C13BFF}"/>
              </a:ext>
            </a:extLst>
          </p:cNvPr>
          <p:cNvGrpSpPr/>
          <p:nvPr/>
        </p:nvGrpSpPr>
        <p:grpSpPr>
          <a:xfrm>
            <a:off x="355445" y="2230243"/>
            <a:ext cx="11197356" cy="3567307"/>
            <a:chOff x="355445" y="2230243"/>
            <a:chExt cx="11197356" cy="3567307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22F583B-A9B2-4142-B181-111F67F4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445" y="2854712"/>
              <a:ext cx="5940904" cy="2942838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98985937-A40F-734C-BF1F-BC0465374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47"/>
            <a:stretch/>
          </p:blipFill>
          <p:spPr>
            <a:xfrm>
              <a:off x="6474769" y="2854712"/>
              <a:ext cx="3205259" cy="29428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0E8E5-AAA7-EE46-8DD0-6BAF66CE4745}"/>
                </a:ext>
              </a:extLst>
            </p:cNvPr>
            <p:cNvSpPr txBox="1"/>
            <p:nvPr/>
          </p:nvSpPr>
          <p:spPr>
            <a:xfrm>
              <a:off x="1218316" y="2230243"/>
              <a:ext cx="42151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Supervised Learning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161AAE-2F2D-4242-9F99-207CB6CB6501}"/>
                </a:ext>
              </a:extLst>
            </p:cNvPr>
            <p:cNvSpPr txBox="1"/>
            <p:nvPr/>
          </p:nvSpPr>
          <p:spPr>
            <a:xfrm>
              <a:off x="7337640" y="2230243"/>
              <a:ext cx="42151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Unsupervised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82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</cp:revision>
  <dcterms:created xsi:type="dcterms:W3CDTF">2020-10-10T22:25:41Z</dcterms:created>
  <dcterms:modified xsi:type="dcterms:W3CDTF">2020-10-10T23:25:12Z</dcterms:modified>
</cp:coreProperties>
</file>