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60604"/>
  </p:normalViewPr>
  <p:slideViewPr>
    <p:cSldViewPr snapToGrid="0" snapToObjects="1">
      <p:cViewPr varScale="1">
        <p:scale>
          <a:sx n="72" d="100"/>
          <a:sy n="72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6B1EE-D1FA-784F-940B-F623E9D47EFB}"/>
              </a:ext>
            </a:extLst>
          </p:cNvPr>
          <p:cNvGrpSpPr/>
          <p:nvPr/>
        </p:nvGrpSpPr>
        <p:grpSpPr>
          <a:xfrm>
            <a:off x="3400430" y="500060"/>
            <a:ext cx="7508095" cy="5715000"/>
            <a:chOff x="3400430" y="500060"/>
            <a:chExt cx="7508095" cy="5715000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E6357B51-15ED-2E44-8AEC-F0E4C649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1425" y="1000667"/>
              <a:ext cx="927100" cy="2057400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432B675-05C6-124C-BCA0-39D711F24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430" y="500060"/>
              <a:ext cx="5334000" cy="571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8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151</cp:revision>
  <dcterms:created xsi:type="dcterms:W3CDTF">2018-09-19T04:58:48Z</dcterms:created>
  <dcterms:modified xsi:type="dcterms:W3CDTF">2020-10-16T20:30:35Z</dcterms:modified>
</cp:coreProperties>
</file>