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6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5403" y="1490134"/>
            <a:ext cx="7766936" cy="1646302"/>
          </a:xfrm>
        </p:spPr>
        <p:txBody>
          <a:bodyPr/>
          <a:lstStyle/>
          <a:p>
            <a:r>
              <a:rPr lang="en-US" dirty="0" smtClean="0"/>
              <a:t>ALCHEMIO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847" y="3940254"/>
            <a:ext cx="4599534" cy="10968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LED-</a:t>
            </a:r>
            <a:r>
              <a:rPr lang="en-US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uri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Arse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Vorbim</a:t>
            </a:r>
            <a:r>
              <a:rPr lang="en-US" dirty="0" smtClean="0"/>
              <a:t> cu </a:t>
            </a:r>
            <a:r>
              <a:rPr lang="en-US" dirty="0" err="1" smtClean="0"/>
              <a:t>directiunea</a:t>
            </a:r>
            <a:r>
              <a:rPr lang="en-US" dirty="0" smtClean="0"/>
              <a:t> </a:t>
            </a:r>
            <a:r>
              <a:rPr lang="en-US" dirty="0" err="1" smtClean="0"/>
              <a:t>scolilor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institutelor</a:t>
            </a:r>
            <a:r>
              <a:rPr lang="en-US" dirty="0" smtClean="0"/>
              <a:t> de </a:t>
            </a:r>
            <a:r>
              <a:rPr lang="en-US" dirty="0" err="1" smtClean="0"/>
              <a:t>cercetare</a:t>
            </a:r>
            <a:endParaRPr lang="en-US" dirty="0"/>
          </a:p>
          <a:p>
            <a:r>
              <a:rPr lang="en-US" dirty="0" err="1" smtClean="0"/>
              <a:t>Reclame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</a:t>
            </a:r>
            <a:r>
              <a:rPr lang="en-US" dirty="0" smtClean="0"/>
              <a:t> </a:t>
            </a:r>
            <a:r>
              <a:rPr lang="en-US" dirty="0" err="1" smtClean="0"/>
              <a:t>stiintific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Alchemio.co@gmail.com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Riscurile</a:t>
            </a:r>
            <a:r>
              <a:rPr lang="en-US" dirty="0" smtClean="0"/>
              <a:t> la care se </a:t>
            </a:r>
            <a:r>
              <a:rPr lang="en-US" dirty="0" err="1" smtClean="0"/>
              <a:t>expun</a:t>
            </a:r>
            <a:r>
              <a:rPr lang="en-US" dirty="0" smtClean="0"/>
              <a:t> personae </a:t>
            </a:r>
            <a:r>
              <a:rPr lang="en-US" dirty="0" err="1" smtClean="0"/>
              <a:t>atunci</a:t>
            </a:r>
            <a:r>
              <a:rPr lang="en-US" dirty="0" smtClean="0"/>
              <a:t> cand </a:t>
            </a:r>
            <a:r>
              <a:rPr lang="en-US" dirty="0" err="1" smtClean="0"/>
              <a:t>fac</a:t>
            </a:r>
            <a:r>
              <a:rPr lang="en-US" dirty="0" smtClean="0"/>
              <a:t> un experiment cu </a:t>
            </a:r>
            <a:r>
              <a:rPr lang="en-US" dirty="0" err="1" smtClean="0"/>
              <a:t>substante</a:t>
            </a:r>
            <a:r>
              <a:rPr lang="en-US" dirty="0" smtClean="0"/>
              <a:t> </a:t>
            </a:r>
            <a:r>
              <a:rPr lang="en-US" dirty="0" err="1" smtClean="0"/>
              <a:t>periculoase</a:t>
            </a:r>
            <a:r>
              <a:rPr lang="en-US" dirty="0" smtClean="0"/>
              <a:t>, </a:t>
            </a:r>
            <a:r>
              <a:rPr lang="en-US" dirty="0" err="1" smtClean="0"/>
              <a:t>savanti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/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copii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257" y="625502"/>
            <a:ext cx="9675264" cy="1320800"/>
          </a:xfrm>
        </p:spPr>
        <p:txBody>
          <a:bodyPr/>
          <a:lstStyle/>
          <a:p>
            <a:r>
              <a:rPr lang="en-US" dirty="0" smtClean="0"/>
              <a:t>Solutia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991"/>
            <a:ext cx="9492384" cy="4570371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Actionand</a:t>
            </a:r>
            <a:r>
              <a:rPr lang="en-US" dirty="0" smtClean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se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contact direct</a:t>
            </a:r>
          </a:p>
          <a:p>
            <a:r>
              <a:rPr lang="en-US" dirty="0"/>
              <a:t>cu </a:t>
            </a:r>
            <a:r>
              <a:rPr lang="en-US" dirty="0" err="1"/>
              <a:t>substantele</a:t>
            </a:r>
            <a:r>
              <a:rPr lang="en-US" dirty="0"/>
              <a:t> respective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Studiile</a:t>
            </a:r>
            <a:r>
              <a:rPr lang="en-US" dirty="0" smtClean="0"/>
              <a:t> </a:t>
            </a:r>
            <a:r>
              <a:rPr lang="en-US" dirty="0" err="1" smtClean="0"/>
              <a:t>arata</a:t>
            </a:r>
            <a:r>
              <a:rPr lang="en-US" dirty="0" smtClean="0"/>
              <a:t> ca cel </a:t>
            </a:r>
            <a:r>
              <a:rPr lang="en-US" dirty="0" err="1" smtClean="0"/>
              <a:t>putin</a:t>
            </a:r>
            <a:r>
              <a:rPr lang="en-US" dirty="0" smtClean="0"/>
              <a:t> 38% din </a:t>
            </a:r>
            <a:r>
              <a:rPr lang="en-US" dirty="0" err="1" smtClean="0"/>
              <a:t>persoanele</a:t>
            </a:r>
            <a:r>
              <a:rPr lang="en-US" dirty="0" smtClean="0"/>
              <a:t> care </a:t>
            </a:r>
            <a:r>
              <a:rPr lang="en-US" dirty="0" err="1" smtClean="0"/>
              <a:t>lucreaza</a:t>
            </a:r>
            <a:r>
              <a:rPr lang="en-US" dirty="0" smtClean="0"/>
              <a:t> in </a:t>
            </a:r>
            <a:r>
              <a:rPr lang="en-US" dirty="0" err="1" smtClean="0"/>
              <a:t>domeniul</a:t>
            </a:r>
            <a:r>
              <a:rPr lang="en-US" dirty="0" smtClean="0"/>
              <a:t> de </a:t>
            </a:r>
            <a:r>
              <a:rPr lang="en-US" dirty="0" err="1" smtClean="0"/>
              <a:t>cercetare</a:t>
            </a:r>
            <a:r>
              <a:rPr lang="en-US" dirty="0" smtClean="0"/>
              <a:t> au </a:t>
            </a:r>
            <a:r>
              <a:rPr lang="en-US" dirty="0" err="1" smtClean="0"/>
              <a:t>luat</a:t>
            </a:r>
            <a:r>
              <a:rPr lang="en-US" dirty="0" smtClean="0"/>
              <a:t> parte la accident in </a:t>
            </a:r>
            <a:r>
              <a:rPr lang="en-US" dirty="0" err="1" smtClean="0"/>
              <a:t>laborator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Momentan</a:t>
            </a:r>
            <a:r>
              <a:rPr lang="en-US" dirty="0" smtClean="0"/>
              <a:t> se </a:t>
            </a:r>
            <a:r>
              <a:rPr lang="en-US" dirty="0" err="1" smtClean="0"/>
              <a:t>irosesc</a:t>
            </a:r>
            <a:r>
              <a:rPr lang="en-US" dirty="0" smtClean="0"/>
              <a:t> multe </a:t>
            </a:r>
            <a:r>
              <a:rPr lang="en-US" dirty="0" err="1" smtClean="0"/>
              <a:t>resurse</a:t>
            </a:r>
            <a:r>
              <a:rPr lang="en-US" dirty="0" smtClean="0"/>
              <a:t> pentru a se </a:t>
            </a:r>
            <a:r>
              <a:rPr lang="en-US" dirty="0" err="1" smtClean="0"/>
              <a:t>achizitiona</a:t>
            </a:r>
            <a:r>
              <a:rPr lang="en-US" dirty="0" smtClean="0"/>
              <a:t> </a:t>
            </a:r>
            <a:r>
              <a:rPr lang="en-US" dirty="0" err="1" smtClean="0"/>
              <a:t>echipament</a:t>
            </a:r>
            <a:r>
              <a:rPr lang="en-US" dirty="0" smtClean="0"/>
              <a:t> de </a:t>
            </a:r>
            <a:r>
              <a:rPr lang="en-US" dirty="0" err="1" smtClean="0"/>
              <a:t>protectie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Alchemio</a:t>
            </a:r>
            <a:r>
              <a:rPr lang="en-US" dirty="0" smtClean="0"/>
              <a:t> </a:t>
            </a:r>
            <a:r>
              <a:rPr lang="en-US" dirty="0" err="1" smtClean="0"/>
              <a:t>ofera</a:t>
            </a:r>
            <a:r>
              <a:rPr lang="en-US" dirty="0" smtClean="0"/>
              <a:t> </a:t>
            </a:r>
            <a:r>
              <a:rPr lang="en-US" dirty="0" err="1" smtClean="0"/>
              <a:t>siguranta</a:t>
            </a:r>
            <a:r>
              <a:rPr lang="en-US" dirty="0" smtClean="0"/>
              <a:t> </a:t>
            </a:r>
            <a:r>
              <a:rPr lang="en-US" dirty="0" err="1" smtClean="0"/>
              <a:t>personalului</a:t>
            </a:r>
            <a:r>
              <a:rPr lang="en-US" dirty="0" smtClean="0"/>
              <a:t> </a:t>
            </a:r>
            <a:r>
              <a:rPr lang="en-US" dirty="0" err="1" smtClean="0"/>
              <a:t>clientului</a:t>
            </a:r>
            <a:r>
              <a:rPr lang="en-US" dirty="0" smtClean="0"/>
              <a:t> </a:t>
            </a:r>
            <a:r>
              <a:rPr lang="en-US" dirty="0" err="1" smtClean="0"/>
              <a:t>nostru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flexibilitate</a:t>
            </a:r>
            <a:r>
              <a:rPr lang="en-US" dirty="0" smtClean="0"/>
              <a:t> in </a:t>
            </a:r>
            <a:r>
              <a:rPr lang="en-US" dirty="0" err="1" smtClean="0"/>
              <a:t>numarul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tipurile</a:t>
            </a:r>
            <a:r>
              <a:rPr lang="en-US" dirty="0" smtClean="0"/>
              <a:t> de </a:t>
            </a:r>
            <a:r>
              <a:rPr lang="en-US" dirty="0" err="1" smtClean="0"/>
              <a:t>experimente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 poate 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Fiind</a:t>
            </a:r>
            <a:r>
              <a:rPr lang="en-US" dirty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</a:t>
            </a:r>
            <a:r>
              <a:rPr lang="en-US" dirty="0" err="1" smtClean="0"/>
              <a:t>Alchemio</a:t>
            </a:r>
            <a:r>
              <a:rPr lang="en-US" dirty="0" smtClean="0"/>
              <a:t> poate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miste</a:t>
            </a:r>
            <a:r>
              <a:rPr lang="en-US" dirty="0" smtClean="0"/>
              <a:t> cu </a:t>
            </a:r>
            <a:r>
              <a:rPr lang="en-US" dirty="0" err="1" smtClean="0"/>
              <a:t>usurinta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intreaga</a:t>
            </a:r>
            <a:r>
              <a:rPr lang="en-US" dirty="0" smtClean="0"/>
              <a:t> </a:t>
            </a:r>
            <a:r>
              <a:rPr lang="en-US" dirty="0" err="1" smtClean="0"/>
              <a:t>suprafata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mese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r>
              <a:rPr lang="en-US" dirty="0" smtClean="0"/>
              <a:t>, se poate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nevoie de personal </a:t>
            </a:r>
            <a:r>
              <a:rPr lang="en-US" dirty="0" err="1" smtClean="0"/>
              <a:t>specializat</a:t>
            </a:r>
            <a:r>
              <a:rPr lang="en-US" dirty="0" smtClean="0"/>
              <a:t> pentru </a:t>
            </a:r>
            <a:r>
              <a:rPr lang="en-US" dirty="0" err="1" smtClean="0"/>
              <a:t>operare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33" y="657307"/>
            <a:ext cx="8596667" cy="1320800"/>
          </a:xfrm>
        </p:spPr>
        <p:txBody>
          <a:bodyPr/>
          <a:lstStyle/>
          <a:p>
            <a:r>
              <a:rPr lang="en-US" dirty="0" err="1" smtClean="0"/>
              <a:t>Marimea</a:t>
            </a:r>
            <a:r>
              <a:rPr lang="en-US" dirty="0" smtClean="0"/>
              <a:t> </a:t>
            </a:r>
            <a:r>
              <a:rPr lang="en-US" dirty="0" err="1" smtClean="0"/>
              <a:t>pietei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it-IT" dirty="0"/>
              <a:t>Piata este imensa, tinta sunt toate scolile care detin un laborator de</a:t>
            </a:r>
          </a:p>
          <a:p>
            <a:r>
              <a:rPr lang="it-IT" dirty="0"/>
              <a:t>chimie scoli generale, licee si chiar facultati, si chiar scoli care nu</a:t>
            </a:r>
          </a:p>
          <a:p>
            <a:r>
              <a:rPr lang="it-IT" dirty="0"/>
              <a:t>au un asemnea laborator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/>
              <a:t>oferi</a:t>
            </a:r>
            <a:r>
              <a:rPr lang="en-US" dirty="0"/>
              <a:t> un </a:t>
            </a:r>
            <a:r>
              <a:rPr lang="en-US" dirty="0" err="1"/>
              <a:t>serviciu</a:t>
            </a:r>
            <a:r>
              <a:rPr lang="en-US" dirty="0"/>
              <a:t> de </a:t>
            </a:r>
            <a:r>
              <a:rPr lang="en-US" dirty="0" err="1"/>
              <a:t>mentenanta</a:t>
            </a:r>
            <a:r>
              <a:rPr lang="en-US" dirty="0"/>
              <a:t> pentru </a:t>
            </a:r>
            <a:r>
              <a:rPr lang="en-US" dirty="0" err="1"/>
              <a:t>echipamentele</a:t>
            </a:r>
            <a:endParaRPr lang="en-US" dirty="0"/>
          </a:p>
          <a:p>
            <a:r>
              <a:rPr lang="en-US" dirty="0" err="1"/>
              <a:t>cumparate</a:t>
            </a:r>
            <a:r>
              <a:rPr lang="en-US" dirty="0"/>
              <a:t> sub forma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abonament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489"/>
          </a:xfrm>
        </p:spPr>
        <p:txBody>
          <a:bodyPr/>
          <a:lstStyle/>
          <a:p>
            <a:r>
              <a:rPr lang="en-US" dirty="0" err="1" smtClean="0"/>
              <a:t>Validarea</a:t>
            </a:r>
            <a:r>
              <a:rPr lang="en-US" dirty="0" smtClean="0"/>
              <a:t> </a:t>
            </a:r>
            <a:r>
              <a:rPr lang="en-US" dirty="0" err="1" smtClean="0"/>
              <a:t>solutiei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Am </a:t>
            </a:r>
            <a:r>
              <a:rPr lang="en-US" dirty="0" err="1" smtClean="0"/>
              <a:t>intervievat</a:t>
            </a:r>
            <a:r>
              <a:rPr lang="en-US" dirty="0" smtClean="0"/>
              <a:t> </a:t>
            </a:r>
            <a:r>
              <a:rPr lang="en-US" dirty="0" err="1" smtClean="0"/>
              <a:t>elevi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liceeni</a:t>
            </a:r>
            <a:r>
              <a:rPr lang="en-US" dirty="0" smtClean="0"/>
              <a:t> din Cluj-Napoca.</a:t>
            </a:r>
          </a:p>
          <a:p>
            <a:endParaRPr lang="en-US" dirty="0"/>
          </a:p>
          <a:p>
            <a:r>
              <a:rPr lang="en-US" dirty="0" err="1" smtClean="0"/>
              <a:t>Deocamdata</a:t>
            </a:r>
            <a:r>
              <a:rPr lang="en-US" dirty="0" smtClean="0"/>
              <a:t> nu se </a:t>
            </a:r>
            <a:r>
              <a:rPr lang="en-US" dirty="0" err="1" smtClean="0"/>
              <a:t>fac</a:t>
            </a:r>
            <a:r>
              <a:rPr lang="en-US" dirty="0" smtClean="0"/>
              <a:t> multe </a:t>
            </a:r>
            <a:r>
              <a:rPr lang="en-US" dirty="0" err="1" smtClean="0"/>
              <a:t>experimente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Principalele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Alchemio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echipamentelor</a:t>
            </a:r>
            <a:r>
              <a:rPr lang="en-US" dirty="0" smtClean="0"/>
              <a:t> din </a:t>
            </a:r>
            <a:r>
              <a:rPr lang="en-US" dirty="0" err="1" smtClean="0"/>
              <a:t>laboratoarele</a:t>
            </a:r>
            <a:r>
              <a:rPr lang="en-US" dirty="0" smtClean="0"/>
              <a:t> de </a:t>
            </a:r>
            <a:r>
              <a:rPr lang="en-US" dirty="0" err="1" smtClean="0"/>
              <a:t>chimie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contact direct cu </a:t>
            </a:r>
            <a:r>
              <a:rPr lang="en-US" dirty="0" err="1" smtClean="0"/>
              <a:t>ele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</a:t>
            </a:r>
            <a:r>
              <a:rPr lang="en-US" dirty="0" err="1" smtClean="0"/>
              <a:t>modificabil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Modelul</a:t>
            </a:r>
            <a:r>
              <a:rPr lang="en-US" dirty="0" smtClean="0"/>
              <a:t> de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vinde</a:t>
            </a:r>
            <a:r>
              <a:rPr lang="en-US" dirty="0" smtClean="0"/>
              <a:t> </a:t>
            </a:r>
            <a:r>
              <a:rPr lang="en-US" dirty="0" err="1" smtClean="0"/>
              <a:t>asistenti</a:t>
            </a:r>
            <a:r>
              <a:rPr lang="en-US" dirty="0" smtClean="0"/>
              <a:t> de </a:t>
            </a:r>
            <a:r>
              <a:rPr lang="en-US" dirty="0" err="1" smtClean="0"/>
              <a:t>laborator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mentenanta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/>
              <a:t> </a:t>
            </a:r>
            <a:r>
              <a:rPr lang="en-US" dirty="0" smtClean="0"/>
              <a:t>pentru a </a:t>
            </a:r>
            <a:r>
              <a:rPr lang="en-US" dirty="0" err="1" smtClean="0"/>
              <a:t>ajuta</a:t>
            </a:r>
            <a:r>
              <a:rPr lang="en-US" dirty="0" smtClean="0"/>
              <a:t> la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 smtClean="0"/>
              <a:t>periculoase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Competitia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Competitia</a:t>
            </a:r>
            <a:r>
              <a:rPr lang="en-US" dirty="0" smtClean="0"/>
              <a:t> sunt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firme</a:t>
            </a:r>
            <a:r>
              <a:rPr lang="en-US" dirty="0" smtClean="0"/>
              <a:t> care </a:t>
            </a:r>
            <a:r>
              <a:rPr lang="en-US" dirty="0" err="1" smtClean="0"/>
              <a:t>produc</a:t>
            </a:r>
            <a:r>
              <a:rPr lang="en-US" dirty="0" smtClean="0"/>
              <a:t> </a:t>
            </a:r>
            <a:r>
              <a:rPr lang="en-US" dirty="0" err="1" smtClean="0"/>
              <a:t>echipament</a:t>
            </a:r>
            <a:r>
              <a:rPr lang="en-US" dirty="0" smtClean="0"/>
              <a:t> de </a:t>
            </a:r>
            <a:r>
              <a:rPr lang="en-US" dirty="0" err="1" smtClean="0"/>
              <a:t>laborator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266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ALCHEMIO</vt:lpstr>
      <vt:lpstr>Problema</vt:lpstr>
      <vt:lpstr>Solutia</vt:lpstr>
      <vt:lpstr>Unique value proposition</vt:lpstr>
      <vt:lpstr>Marimea pietei</vt:lpstr>
      <vt:lpstr>Validarea solutiei</vt:lpstr>
      <vt:lpstr>Principalele functionalitati</vt:lpstr>
      <vt:lpstr>Modelul de business</vt:lpstr>
      <vt:lpstr>Competitia</vt:lpstr>
      <vt:lpstr>Plan de marketing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ExoHelper™</dc:title>
  <dc:creator>User</dc:creator>
  <cp:lastModifiedBy>User</cp:lastModifiedBy>
  <cp:revision>19</cp:revision>
  <dcterms:created xsi:type="dcterms:W3CDTF">2022-12-11T08:00:06Z</dcterms:created>
  <dcterms:modified xsi:type="dcterms:W3CDTF">2022-12-11T15:07:44Z</dcterms:modified>
</cp:coreProperties>
</file>