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22423" y="2073052"/>
            <a:ext cx="8222100" cy="933600"/>
          </a:xfrm>
          <a:prstGeom prst="rect">
            <a:avLst/>
          </a:prstGeom>
        </p:spPr>
        <p:txBody>
          <a:bodyPr lIns="91425" tIns="91425" rIns="91425" bIns="91425" anchor="b" anchorCtr="0">
            <a:noAutofit/>
          </a:bodyPr>
          <a:lstStyle/>
          <a:p>
            <a:pPr lvl="0"/>
            <a:r>
              <a:rPr lang="en-IN" dirty="0"/>
              <a:t>Writing Functions in JavaScript</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 xmlns:a16="http://schemas.microsoft.com/office/drawing/2014/main" id="{E71F4959-BCBD-4B9F-B0BB-86D031A5FDB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 xmlns:a16="http://schemas.microsoft.com/office/drawing/2014/main" id="{CA240F90-FC47-4ED2-B656-3D74496177B9}"/>
              </a:ext>
            </a:extLst>
          </p:cNvPr>
          <p:cNvSpPr txBox="1"/>
          <p:nvPr/>
        </p:nvSpPr>
        <p:spPr>
          <a:xfrm>
            <a:off x="4035786" y="1346185"/>
            <a:ext cx="4912241"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are functions?</a:t>
            </a:r>
            <a:endParaRPr lang="en-IN" sz="2400" dirty="0"/>
          </a:p>
          <a:p>
            <a:endParaRPr lang="en-IN" sz="2400" dirty="0"/>
          </a:p>
          <a:p>
            <a:pPr marL="285750" indent="-285750">
              <a:buFont typeface="Wingdings" panose="05000000000000000000" pitchFamily="2" charset="2"/>
              <a:buChar char="v"/>
            </a:pPr>
            <a:r>
              <a:rPr lang="en-IN" sz="2400" dirty="0" smtClean="0"/>
              <a:t>How do they help?</a:t>
            </a:r>
            <a:endParaRPr lang="en-IN" sz="2400" dirty="0"/>
          </a:p>
          <a:p>
            <a:endParaRPr lang="en-IN" sz="2400" dirty="0"/>
          </a:p>
          <a:p>
            <a:pPr marL="285750" indent="-285750">
              <a:buFont typeface="Wingdings" panose="05000000000000000000" pitchFamily="2" charset="2"/>
              <a:buChar char="v"/>
            </a:pPr>
            <a:r>
              <a:rPr lang="en-IN" sz="2400" dirty="0" smtClean="0"/>
              <a:t>Demo!</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 xmlns:a16="http://schemas.microsoft.com/office/drawing/2014/main" id="{B9DC830F-10B5-43B8-BAA1-BA4C6D0BD53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78195" y="2178345"/>
            <a:ext cx="1202808" cy="1202808"/>
          </a:xfrm>
          <a:prstGeom prst="rect">
            <a:avLst/>
          </a:prstGeom>
        </p:spPr>
      </p:pic>
      <p:sp>
        <p:nvSpPr>
          <p:cNvPr id="7" name="TextBox 6">
            <a:extLst>
              <a:ext uri="{FF2B5EF4-FFF2-40B4-BE49-F238E27FC236}">
                <a16:creationId xmlns="" xmlns:a16="http://schemas.microsoft.com/office/drawing/2014/main" id="{CA240F90-FC47-4ED2-B656-3D74496177B9}"/>
              </a:ext>
            </a:extLst>
          </p:cNvPr>
          <p:cNvSpPr txBox="1"/>
          <p:nvPr/>
        </p:nvSpPr>
        <p:spPr>
          <a:xfrm>
            <a:off x="4035786" y="1346185"/>
            <a:ext cx="4912241" cy="1569660"/>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are functions?</a:t>
            </a:r>
            <a:endParaRPr lang="en-IN" sz="2400" dirty="0"/>
          </a:p>
          <a:p>
            <a:endParaRPr lang="en-IN" sz="2400" dirty="0"/>
          </a:p>
          <a:p>
            <a:pPr marL="285750" indent="-285750">
              <a:buFont typeface="Wingdings" panose="05000000000000000000" pitchFamily="2" charset="2"/>
              <a:buChar char="v"/>
            </a:pPr>
            <a:r>
              <a:rPr lang="en-IN" sz="2400" dirty="0" smtClean="0"/>
              <a:t>How do they help?</a:t>
            </a:r>
            <a:endParaRPr lang="en-IN" sz="2400" dirty="0"/>
          </a:p>
          <a:p>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smtClean="0"/>
              <a:t>Learn </a:t>
            </a:r>
            <a:r>
              <a:rPr lang="en-IN" smtClean="0"/>
              <a:t>about Collections </a:t>
            </a:r>
            <a:r>
              <a:rPr lang="en-IN" dirty="0"/>
              <a:t>in JavaScript</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123</Words>
  <Application>Microsoft Macintosh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Roboto</vt:lpstr>
      <vt:lpstr>Wingdings</vt:lpstr>
      <vt:lpstr>Packt</vt:lpstr>
      <vt:lpstr>Packt</vt:lpstr>
      <vt:lpstr>Writing Functions in JavaScript</vt:lpstr>
      <vt:lpstr>Agenda</vt:lpstr>
      <vt:lpstr>DEMO!</vt:lpstr>
      <vt:lpstr>Conclusion</vt:lpstr>
      <vt:lpstr>Next Video</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19</cp:revision>
  <dcterms:modified xsi:type="dcterms:W3CDTF">2017-11-19T19:09:54Z</dcterms:modified>
</cp:coreProperties>
</file>