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 id="2147483688" r:id="rId2"/>
  </p:sldMasterIdLst>
  <p:notesMasterIdLst>
    <p:notesMasterId r:id="rId8"/>
  </p:notesMasterIdLst>
  <p:sldIdLst>
    <p:sldId id="261"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varScale="1">
        <p:scale>
          <a:sx n="143" d="100"/>
          <a:sy n="14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21" Type="http://schemas.microsoft.com/office/2016/11/relationships/changesInfo" Target="changesInfos/changesInfo1.xml"/><Relationship Id="rId22"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Garg" userId="154b7a2a455ac013" providerId="LiveId" clId="{940DAC1B-4986-484F-951F-CF7D163993AD}"/>
    <pc:docChg chg="addSld delSld modSld">
      <pc:chgData name="Harish Garg" userId="154b7a2a455ac013" providerId="LiveId" clId="{940DAC1B-4986-484F-951F-CF7D163993AD}" dt="2017-08-05T06:18:23.689" v="205" actId="20577"/>
      <pc:docMkLst>
        <pc:docMk/>
      </pc:docMkLst>
      <pc:sldChg chg="addSp delSp modSp add modAnim">
        <pc:chgData name="Harish Garg" userId="154b7a2a455ac013" providerId="LiveId" clId="{940DAC1B-4986-484F-951F-CF7D163993AD}" dt="2017-08-05T06:18:23.689" v="205" actId="20577"/>
        <pc:sldMkLst>
          <pc:docMk/>
          <pc:sldMk cId="1979873235" sldId="266"/>
        </pc:sldMkLst>
        <pc:spChg chg="mod">
          <ac:chgData name="Harish Garg" userId="154b7a2a455ac013" providerId="LiveId" clId="{940DAC1B-4986-484F-951F-CF7D163993AD}" dt="2017-08-05T05:54:25.428" v="21" actId="20577"/>
          <ac:spMkLst>
            <pc:docMk/>
            <pc:sldMk cId="1979873235" sldId="266"/>
            <ac:spMk id="2" creationId="{50BC4269-570C-4A00-815F-45BD33C74AC4}"/>
          </ac:spMkLst>
        </pc:spChg>
        <pc:spChg chg="mod">
          <ac:chgData name="Harish Garg" userId="154b7a2a455ac013" providerId="LiveId" clId="{940DAC1B-4986-484F-951F-CF7D163993AD}" dt="2017-08-05T06:14:25.591" v="160" actId="20577"/>
          <ac:spMkLst>
            <pc:docMk/>
            <pc:sldMk cId="1979873235" sldId="266"/>
            <ac:spMk id="3" creationId="{03D4D0F4-C557-4FB8-BF01-3A346A29170A}"/>
          </ac:spMkLst>
        </pc:spChg>
        <pc:spChg chg="add mod">
          <ac:chgData name="Harish Garg" userId="154b7a2a455ac013" providerId="LiveId" clId="{940DAC1B-4986-484F-951F-CF7D163993AD}" dt="2017-08-05T06:14:47.022" v="163" actId="1076"/>
          <ac:spMkLst>
            <pc:docMk/>
            <pc:sldMk cId="1979873235" sldId="266"/>
            <ac:spMk id="4" creationId="{8C23010F-AC3E-4229-9E03-6AC158EBE548}"/>
          </ac:spMkLst>
        </pc:spChg>
        <pc:spChg chg="add mod">
          <ac:chgData name="Harish Garg" userId="154b7a2a455ac013" providerId="LiveId" clId="{940DAC1B-4986-484F-951F-CF7D163993AD}" dt="2017-08-05T06:15:04.460" v="165" actId="1076"/>
          <ac:spMkLst>
            <pc:docMk/>
            <pc:sldMk cId="1979873235" sldId="266"/>
            <ac:spMk id="5" creationId="{529C4990-3CA5-4146-946F-05588AEB7887}"/>
          </ac:spMkLst>
        </pc:spChg>
        <pc:spChg chg="add mod">
          <ac:chgData name="Harish Garg" userId="154b7a2a455ac013" providerId="LiveId" clId="{940DAC1B-4986-484F-951F-CF7D163993AD}" dt="2017-08-05T06:15:13.838" v="166" actId="1076"/>
          <ac:spMkLst>
            <pc:docMk/>
            <pc:sldMk cId="1979873235" sldId="266"/>
            <ac:spMk id="6" creationId="{00CF40FE-223A-452B-8133-E0F8A870F4CC}"/>
          </ac:spMkLst>
        </pc:spChg>
        <pc:spChg chg="add mod">
          <ac:chgData name="Harish Garg" userId="154b7a2a455ac013" providerId="LiveId" clId="{940DAC1B-4986-484F-951F-CF7D163993AD}" dt="2017-08-05T06:15:24.896" v="167" actId="1076"/>
          <ac:spMkLst>
            <pc:docMk/>
            <pc:sldMk cId="1979873235" sldId="266"/>
            <ac:spMk id="7" creationId="{0B26BFA1-3722-40BF-AB82-7614465E7830}"/>
          </ac:spMkLst>
        </pc:spChg>
        <pc:spChg chg="add del">
          <ac:chgData name="Harish Garg" userId="154b7a2a455ac013" providerId="LiveId" clId="{940DAC1B-4986-484F-951F-CF7D163993AD}" dt="2017-08-05T06:11:55" v="134" actId="20577"/>
          <ac:spMkLst>
            <pc:docMk/>
            <pc:sldMk cId="1979873235" sldId="266"/>
            <ac:spMk id="8" creationId="{03A3B6E4-3EFA-43BA-8FF1-67A9C1634452}"/>
          </ac:spMkLst>
        </pc:spChg>
        <pc:spChg chg="add mod">
          <ac:chgData name="Harish Garg" userId="154b7a2a455ac013" providerId="LiveId" clId="{940DAC1B-4986-484F-951F-CF7D163993AD}" dt="2017-08-05T06:16:29.045" v="183" actId="20577"/>
          <ac:spMkLst>
            <pc:docMk/>
            <pc:sldMk cId="1979873235" sldId="266"/>
            <ac:spMk id="9" creationId="{FDD0CF59-75FC-4FE1-9961-57A502A51507}"/>
          </ac:spMkLst>
        </pc:spChg>
        <pc:spChg chg="add mod">
          <ac:chgData name="Harish Garg" userId="154b7a2a455ac013" providerId="LiveId" clId="{940DAC1B-4986-484F-951F-CF7D163993AD}" dt="2017-08-05T06:18:23.689" v="205" actId="20577"/>
          <ac:spMkLst>
            <pc:docMk/>
            <pc:sldMk cId="1979873235" sldId="266"/>
            <ac:spMk id="10" creationId="{866373EE-40A4-4262-AB69-71B618EA8A56}"/>
          </ac:spMkLst>
        </pc:spChg>
      </pc:sldChg>
      <pc:sldChg chg="add del">
        <pc:chgData name="Harish Garg" userId="154b7a2a455ac013" providerId="LiveId" clId="{940DAC1B-4986-484F-951F-CF7D163993AD}" dt="2017-08-05T06:12:04.248" v="138" actId="2696"/>
        <pc:sldMkLst>
          <pc:docMk/>
          <pc:sldMk cId="2100348025" sldId="267"/>
        </pc:sldMkLst>
      </pc:sldChg>
      <pc:sldChg chg="modSp add del">
        <pc:chgData name="Harish Garg" userId="154b7a2a455ac013" providerId="LiveId" clId="{940DAC1B-4986-484F-951F-CF7D163993AD}" dt="2017-08-05T06:14:16.644" v="156" actId="2696"/>
        <pc:sldMkLst>
          <pc:docMk/>
          <pc:sldMk cId="2347687136" sldId="267"/>
        </pc:sldMkLst>
        <pc:spChg chg="mod">
          <ac:chgData name="Harish Garg" userId="154b7a2a455ac013" providerId="LiveId" clId="{940DAC1B-4986-484F-951F-CF7D163993AD}" dt="2017-08-05T06:12:44.519" v="155" actId="20577"/>
          <ac:spMkLst>
            <pc:docMk/>
            <pc:sldMk cId="2347687136" sldId="267"/>
            <ac:spMk id="3" creationId="{03D4D0F4-C557-4FB8-BF01-3A346A29170A}"/>
          </ac:spMkLst>
        </pc:spChg>
      </pc:sldChg>
      <pc:sldChg chg="add del">
        <pc:chgData name="Harish Garg" userId="154b7a2a455ac013" providerId="LiveId" clId="{940DAC1B-4986-484F-951F-CF7D163993AD}" dt="2017-08-05T06:12:02.170" v="137" actId="2696"/>
        <pc:sldMkLst>
          <pc:docMk/>
          <pc:sldMk cId="88251551" sldId="268"/>
        </pc:sldMkLst>
      </pc:sldChg>
    </pc:docChg>
  </pc:docChgLst>
  <pc:docChgLst>
    <pc:chgData name="Harish Garg" userId="154b7a2a455ac013" providerId="LiveId" clId="{24EC2744-F807-4B14-A2C1-3C75CF4A1423}"/>
    <pc:docChg chg="custSel addSld delSld modSld sldOrd">
      <pc:chgData name="Harish Garg" userId="154b7a2a455ac013" providerId="LiveId" clId="{24EC2744-F807-4B14-A2C1-3C75CF4A1423}" dt="2017-08-04T16:51:13.359" v="403" actId="20577"/>
      <pc:docMkLst>
        <pc:docMk/>
      </pc:docMkLst>
      <pc:sldChg chg="modSp">
        <pc:chgData name="Harish Garg" userId="154b7a2a455ac013" providerId="LiveId" clId="{24EC2744-F807-4B14-A2C1-3C75CF4A1423}" dt="2017-08-04T16:21:13.846" v="1" actId="20577"/>
        <pc:sldMkLst>
          <pc:docMk/>
          <pc:sldMk cId="0" sldId="256"/>
        </pc:sldMkLst>
        <pc:spChg chg="mod">
          <ac:chgData name="Harish Garg" userId="154b7a2a455ac013" providerId="LiveId" clId="{24EC2744-F807-4B14-A2C1-3C75CF4A1423}" dt="2017-08-04T16:21:13.846" v="1" actId="20577"/>
          <ac:spMkLst>
            <pc:docMk/>
            <pc:sldMk cId="0" sldId="256"/>
            <ac:spMk id="144" creationId="{00000000-0000-0000-0000-000000000000}"/>
          </ac:spMkLst>
        </pc:spChg>
      </pc:sldChg>
      <pc:sldChg chg="modSp">
        <pc:chgData name="Harish Garg" userId="154b7a2a455ac013" providerId="LiveId" clId="{24EC2744-F807-4B14-A2C1-3C75CF4A1423}" dt="2017-08-04T16:22:15.532" v="75" actId="20577"/>
        <pc:sldMkLst>
          <pc:docMk/>
          <pc:sldMk cId="0" sldId="257"/>
        </pc:sldMkLst>
        <pc:spChg chg="mod">
          <ac:chgData name="Harish Garg" userId="154b7a2a455ac013" providerId="LiveId" clId="{24EC2744-F807-4B14-A2C1-3C75CF4A1423}" dt="2017-08-04T16:22:15.532" v="75" actId="20577"/>
          <ac:spMkLst>
            <pc:docMk/>
            <pc:sldMk cId="0" sldId="257"/>
            <ac:spMk id="4" creationId="{CA240F90-FC47-4ED2-B656-3D74496177B9}"/>
          </ac:spMkLst>
        </pc:spChg>
      </pc:sldChg>
      <pc:sldChg chg="modSp ord">
        <pc:chgData name="Harish Garg" userId="154b7a2a455ac013" providerId="LiveId" clId="{24EC2744-F807-4B14-A2C1-3C75CF4A1423}" dt="2017-08-04T16:42:35.691" v="330" actId="20577"/>
        <pc:sldMkLst>
          <pc:docMk/>
          <pc:sldMk cId="0" sldId="258"/>
        </pc:sldMkLst>
        <pc:spChg chg="mod">
          <ac:chgData name="Harish Garg" userId="154b7a2a455ac013" providerId="LiveId" clId="{24EC2744-F807-4B14-A2C1-3C75CF4A1423}" dt="2017-08-04T16:42:35.691" v="330" actId="20577"/>
          <ac:spMkLst>
            <pc:docMk/>
            <pc:sldMk cId="0" sldId="258"/>
            <ac:spMk id="157" creationId="{00000000-0000-0000-0000-000000000000}"/>
          </ac:spMkLst>
        </pc:spChg>
      </pc:sldChg>
      <pc:sldChg chg="modSp">
        <pc:chgData name="Harish Garg" userId="154b7a2a455ac013" providerId="LiveId" clId="{24EC2744-F807-4B14-A2C1-3C75CF4A1423}" dt="2017-08-04T16:23:35.110" v="168" actId="20577"/>
        <pc:sldMkLst>
          <pc:docMk/>
          <pc:sldMk cId="0" sldId="259"/>
        </pc:sldMkLst>
        <pc:spChg chg="mod">
          <ac:chgData name="Harish Garg" userId="154b7a2a455ac013" providerId="LiveId" clId="{24EC2744-F807-4B14-A2C1-3C75CF4A1423}" dt="2017-08-04T16:23:35.110" v="168" actId="20577"/>
          <ac:spMkLst>
            <pc:docMk/>
            <pc:sldMk cId="0" sldId="259"/>
            <ac:spMk id="6" creationId="{0B25F9CE-70B8-4207-BB4F-008CCF0BF923}"/>
          </ac:spMkLst>
        </pc:spChg>
      </pc:sldChg>
      <pc:sldChg chg="modSp">
        <pc:chgData name="Harish Garg" userId="154b7a2a455ac013" providerId="LiveId" clId="{24EC2744-F807-4B14-A2C1-3C75CF4A1423}" dt="2017-08-04T16:37:19.758" v="301" actId="20577"/>
        <pc:sldMkLst>
          <pc:docMk/>
          <pc:sldMk cId="0" sldId="260"/>
        </pc:sldMkLst>
        <pc:spChg chg="mod">
          <ac:chgData name="Harish Garg" userId="154b7a2a455ac013" providerId="LiveId" clId="{24EC2744-F807-4B14-A2C1-3C75CF4A1423}" dt="2017-08-04T16:37:19.758" v="301" actId="20577"/>
          <ac:spMkLst>
            <pc:docMk/>
            <pc:sldMk cId="0" sldId="260"/>
            <ac:spMk id="168" creationId="{00000000-0000-0000-0000-000000000000}"/>
          </ac:spMkLst>
        </pc:spChg>
      </pc:sldChg>
      <pc:sldChg chg="modSp add">
        <pc:chgData name="Harish Garg" userId="154b7a2a455ac013" providerId="LiveId" clId="{24EC2744-F807-4B14-A2C1-3C75CF4A1423}" dt="2017-08-04T16:21:24.822" v="2" actId="20577"/>
        <pc:sldMkLst>
          <pc:docMk/>
          <pc:sldMk cId="4285338601" sldId="261"/>
        </pc:sldMkLst>
        <pc:spChg chg="mod">
          <ac:chgData name="Harish Garg" userId="154b7a2a455ac013" providerId="LiveId" clId="{24EC2744-F807-4B14-A2C1-3C75CF4A1423}" dt="2017-08-04T16:21:24.822" v="2" actId="20577"/>
          <ac:spMkLst>
            <pc:docMk/>
            <pc:sldMk cId="4285338601" sldId="261"/>
            <ac:spMk id="144" creationId="{00000000-0000-0000-0000-000000000000}"/>
          </ac:spMkLst>
        </pc:spChg>
      </pc:sldChg>
      <pc:sldChg chg="modSp add del">
        <pc:chgData name="Harish Garg" userId="154b7a2a455ac013" providerId="LiveId" clId="{24EC2744-F807-4B14-A2C1-3C75CF4A1423}" dt="2017-08-04T16:25:59.894" v="186" actId="2696"/>
        <pc:sldMkLst>
          <pc:docMk/>
          <pc:sldMk cId="2038741611" sldId="262"/>
        </pc:sldMkLst>
        <pc:spChg chg="mod">
          <ac:chgData name="Harish Garg" userId="154b7a2a455ac013" providerId="LiveId" clId="{24EC2744-F807-4B14-A2C1-3C75CF4A1423}" dt="2017-08-04T16:25:36.032" v="185" actId="20577"/>
          <ac:spMkLst>
            <pc:docMk/>
            <pc:sldMk cId="2038741611" sldId="262"/>
            <ac:spMk id="2" creationId="{6738A34B-F6D4-43F1-B34D-71801DF44686}"/>
          </ac:spMkLst>
        </pc:spChg>
      </pc:sldChg>
      <pc:sldChg chg="addSp delSp modSp add modAnim">
        <pc:chgData name="Harish Garg" userId="154b7a2a455ac013" providerId="LiveId" clId="{24EC2744-F807-4B14-A2C1-3C75CF4A1423}" dt="2017-08-04T16:36:16.834" v="300" actId="20577"/>
        <pc:sldMkLst>
          <pc:docMk/>
          <pc:sldMk cId="2610312846" sldId="262"/>
        </pc:sldMkLst>
        <pc:spChg chg="mod">
          <ac:chgData name="Harish Garg" userId="154b7a2a455ac013" providerId="LiveId" clId="{24EC2744-F807-4B14-A2C1-3C75CF4A1423}" dt="2017-08-04T16:26:19.106" v="204" actId="20577"/>
          <ac:spMkLst>
            <pc:docMk/>
            <pc:sldMk cId="2610312846" sldId="262"/>
            <ac:spMk id="2" creationId="{CE4E1007-117F-428F-A9DC-D7D29E09EF8B}"/>
          </ac:spMkLst>
        </pc:spChg>
        <pc:spChg chg="add del mod">
          <ac:chgData name="Harish Garg" userId="154b7a2a455ac013" providerId="LiveId" clId="{24EC2744-F807-4B14-A2C1-3C75CF4A1423}" dt="2017-08-04T16:31:16.354" v="214" actId="478"/>
          <ac:spMkLst>
            <pc:docMk/>
            <pc:sldMk cId="2610312846" sldId="262"/>
            <ac:spMk id="7" creationId="{E9AF54E0-D042-4FC3-AD86-D73052F8F682}"/>
          </ac:spMkLst>
        </pc:spChg>
        <pc:spChg chg="add del mod">
          <ac:chgData name="Harish Garg" userId="154b7a2a455ac013" providerId="LiveId" clId="{24EC2744-F807-4B14-A2C1-3C75CF4A1423}" dt="2017-08-04T16:32:07.473" v="278" actId="20577"/>
          <ac:spMkLst>
            <pc:docMk/>
            <pc:sldMk cId="2610312846" sldId="262"/>
            <ac:spMk id="10" creationId="{055176F5-4785-4FBD-83CC-228515A0B49A}"/>
          </ac:spMkLst>
        </pc:spChg>
        <pc:picChg chg="add mod">
          <ac:chgData name="Harish Garg" userId="154b7a2a455ac013" providerId="LiveId" clId="{24EC2744-F807-4B14-A2C1-3C75CF4A1423}" dt="2017-08-04T16:33:52.867" v="292" actId="1076"/>
          <ac:picMkLst>
            <pc:docMk/>
            <pc:sldMk cId="2610312846" sldId="262"/>
            <ac:picMk id="4" creationId="{E17D4AB8-B7A0-4FBA-BB98-62B56E284989}"/>
          </ac:picMkLst>
        </pc:picChg>
        <pc:picChg chg="add del mod">
          <ac:chgData name="Harish Garg" userId="154b7a2a455ac013" providerId="LiveId" clId="{24EC2744-F807-4B14-A2C1-3C75CF4A1423}" dt="2017-08-04T16:31:16.354" v="214" actId="478"/>
          <ac:picMkLst>
            <pc:docMk/>
            <pc:sldMk cId="2610312846" sldId="262"/>
            <ac:picMk id="6" creationId="{0C6BF62B-EC90-427E-B7AE-4CE23A1B5190}"/>
          </ac:picMkLst>
        </pc:picChg>
        <pc:picChg chg="add mod">
          <ac:chgData name="Harish Garg" userId="154b7a2a455ac013" providerId="LiveId" clId="{24EC2744-F807-4B14-A2C1-3C75CF4A1423}" dt="2017-08-04T16:32:34.491" v="286" actId="1076"/>
          <ac:picMkLst>
            <pc:docMk/>
            <pc:sldMk cId="2610312846" sldId="262"/>
            <ac:picMk id="9" creationId="{D7998061-CBB6-49C2-94C6-4252C1EC75AE}"/>
          </ac:picMkLst>
        </pc:picChg>
        <pc:picChg chg="add mod">
          <ac:chgData name="Harish Garg" userId="154b7a2a455ac013" providerId="LiveId" clId="{24EC2744-F807-4B14-A2C1-3C75CF4A1423}" dt="2017-08-04T16:33:51.039" v="291" actId="1076"/>
          <ac:picMkLst>
            <pc:docMk/>
            <pc:sldMk cId="2610312846" sldId="262"/>
            <ac:picMk id="12" creationId="{F4C0D857-66AF-4119-BA94-8C69440A3765}"/>
          </ac:picMkLst>
        </pc:picChg>
        <pc:picChg chg="add mod">
          <ac:chgData name="Harish Garg" userId="154b7a2a455ac013" providerId="LiveId" clId="{24EC2744-F807-4B14-A2C1-3C75CF4A1423}" dt="2017-08-04T16:36:01.300" v="297" actId="1076"/>
          <ac:picMkLst>
            <pc:docMk/>
            <pc:sldMk cId="2610312846" sldId="262"/>
            <ac:picMk id="14" creationId="{AD2CBDA1-128A-4A58-BF01-50B1D7A6BE89}"/>
          </ac:picMkLst>
        </pc:picChg>
      </pc:sldChg>
      <pc:sldChg chg="addSp delSp modSp add">
        <pc:chgData name="Harish Garg" userId="154b7a2a455ac013" providerId="LiveId" clId="{24EC2744-F807-4B14-A2C1-3C75CF4A1423}" dt="2017-08-04T16:46:21.546" v="361" actId="1076"/>
        <pc:sldMkLst>
          <pc:docMk/>
          <pc:sldMk cId="644022242" sldId="263"/>
        </pc:sldMkLst>
        <pc:spChg chg="mod">
          <ac:chgData name="Harish Garg" userId="154b7a2a455ac013" providerId="LiveId" clId="{24EC2744-F807-4B14-A2C1-3C75CF4A1423}" dt="2017-08-04T16:38:18.994" v="317" actId="20577"/>
          <ac:spMkLst>
            <pc:docMk/>
            <pc:sldMk cId="644022242" sldId="263"/>
            <ac:spMk id="2" creationId="{CE4E1007-117F-428F-A9DC-D7D29E09EF8B}"/>
          </ac:spMkLst>
        </pc:spChg>
        <pc:picChg chg="mod">
          <ac:chgData name="Harish Garg" userId="154b7a2a455ac013" providerId="LiveId" clId="{24EC2744-F807-4B14-A2C1-3C75CF4A1423}" dt="2017-08-04T16:46:18.652" v="360" actId="1076"/>
          <ac:picMkLst>
            <pc:docMk/>
            <pc:sldMk cId="644022242" sldId="263"/>
            <ac:picMk id="4" creationId="{E17D4AB8-B7A0-4FBA-BB98-62B56E284989}"/>
          </ac:picMkLst>
        </pc:picChg>
        <pc:picChg chg="add del mod">
          <ac:chgData name="Harish Garg" userId="154b7a2a455ac013" providerId="LiveId" clId="{24EC2744-F807-4B14-A2C1-3C75CF4A1423}" dt="2017-08-04T16:40:52.754" v="320" actId="478"/>
          <ac:picMkLst>
            <pc:docMk/>
            <pc:sldMk cId="644022242" sldId="263"/>
            <ac:picMk id="5" creationId="{43459413-1B24-4352-95DB-93ABB9B9A412}"/>
          </ac:picMkLst>
        </pc:picChg>
        <pc:picChg chg="del">
          <ac:chgData name="Harish Garg" userId="154b7a2a455ac013" providerId="LiveId" clId="{24EC2744-F807-4B14-A2C1-3C75CF4A1423}" dt="2017-08-04T16:38:21.758" v="318" actId="478"/>
          <ac:picMkLst>
            <pc:docMk/>
            <pc:sldMk cId="644022242" sldId="263"/>
            <ac:picMk id="9" creationId="{D7998061-CBB6-49C2-94C6-4252C1EC75AE}"/>
          </ac:picMkLst>
        </pc:picChg>
        <pc:picChg chg="mod">
          <ac:chgData name="Harish Garg" userId="154b7a2a455ac013" providerId="LiveId" clId="{24EC2744-F807-4B14-A2C1-3C75CF4A1423}" dt="2017-08-04T16:44:13.351" v="351" actId="1076"/>
          <ac:picMkLst>
            <pc:docMk/>
            <pc:sldMk cId="644022242" sldId="263"/>
            <ac:picMk id="12" creationId="{F4C0D857-66AF-4119-BA94-8C69440A3765}"/>
          </ac:picMkLst>
        </pc:picChg>
        <pc:picChg chg="mod">
          <ac:chgData name="Harish Garg" userId="154b7a2a455ac013" providerId="LiveId" clId="{24EC2744-F807-4B14-A2C1-3C75CF4A1423}" dt="2017-08-04T16:46:21.546" v="361" actId="1076"/>
          <ac:picMkLst>
            <pc:docMk/>
            <pc:sldMk cId="644022242" sldId="263"/>
            <ac:picMk id="14" creationId="{AD2CBDA1-128A-4A58-BF01-50B1D7A6BE89}"/>
          </ac:picMkLst>
        </pc:picChg>
      </pc:sldChg>
      <pc:sldChg chg="modSp add ord">
        <pc:chgData name="Harish Garg" userId="154b7a2a455ac013" providerId="LiveId" clId="{24EC2744-F807-4B14-A2C1-3C75CF4A1423}" dt="2017-08-04T16:42:53.703" v="347" actId="20577"/>
        <pc:sldMkLst>
          <pc:docMk/>
          <pc:sldMk cId="1752407535" sldId="264"/>
        </pc:sldMkLst>
        <pc:spChg chg="mod">
          <ac:chgData name="Harish Garg" userId="154b7a2a455ac013" providerId="LiveId" clId="{24EC2744-F807-4B14-A2C1-3C75CF4A1423}" dt="2017-08-04T16:42:53.703" v="347" actId="20577"/>
          <ac:spMkLst>
            <pc:docMk/>
            <pc:sldMk cId="1752407535" sldId="264"/>
            <ac:spMk id="157" creationId="{00000000-0000-0000-0000-000000000000}"/>
          </ac:spMkLst>
        </pc:spChg>
      </pc:sldChg>
      <pc:sldChg chg="modSp add ord">
        <pc:chgData name="Harish Garg" userId="154b7a2a455ac013" providerId="LiveId" clId="{24EC2744-F807-4B14-A2C1-3C75CF4A1423}" dt="2017-08-04T16:51:13.359" v="403" actId="20577"/>
        <pc:sldMkLst>
          <pc:docMk/>
          <pc:sldMk cId="319907532" sldId="265"/>
        </pc:sldMkLst>
        <pc:spChg chg="mod">
          <ac:chgData name="Harish Garg" userId="154b7a2a455ac013" providerId="LiveId" clId="{24EC2744-F807-4B14-A2C1-3C75CF4A1423}" dt="2017-08-04T16:51:13.359" v="403" actId="20577"/>
          <ac:spMkLst>
            <pc:docMk/>
            <pc:sldMk cId="319907532" sldId="265"/>
            <ac:spMk id="157" creationId="{00000000-0000-0000-0000-000000000000}"/>
          </ac:spMkLst>
        </pc:spChg>
      </pc:sldChg>
      <pc:sldMasterChg chg="delSldLayout">
        <pc:chgData name="Harish Garg" userId="154b7a2a455ac013" providerId="LiveId" clId="{24EC2744-F807-4B14-A2C1-3C75CF4A1423}" dt="2017-08-04T16:25:59.901" v="187" actId="2696"/>
        <pc:sldMasterMkLst>
          <pc:docMk/>
          <pc:sldMasterMk cId="0" sldId="2147483688"/>
        </pc:sldMasterMkLst>
        <pc:sldLayoutChg chg="del">
          <pc:chgData name="Harish Garg" userId="154b7a2a455ac013" providerId="LiveId" clId="{24EC2744-F807-4B14-A2C1-3C75CF4A1423}" dt="2017-08-04T16:25:59.901" v="187" actId="2696"/>
          <pc:sldLayoutMkLst>
            <pc:docMk/>
            <pc:sldMasterMk cId="0" sldId="2147483688"/>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866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Something that needs to grab the viewers attention!!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Like mentioned – best for flowcharts, block diagram, and images in the split-view of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 sz="1100" b="0" i="0" u="none" strike="noStrike" cap="none">
                <a:solidFill>
                  <a:schemeClr val="dk1"/>
                </a:solidFill>
                <a:latin typeface="Arial"/>
                <a:ea typeface="Arial"/>
                <a:cs typeface="Arial"/>
                <a:sym typeface="Arial"/>
              </a:rPr>
              <a:t>[Mandatory Slide]</a:t>
            </a:r>
          </a:p>
          <a:p>
            <a:pPr marL="0" marR="0" lvl="0" indent="0" algn="l" rtl="0">
              <a:spcBef>
                <a:spcPts val="0"/>
              </a:spcBef>
              <a:buClr>
                <a:schemeClr val="dk1"/>
              </a:buClr>
              <a:buSzPct val="25000"/>
              <a:buFont typeface="Arial"/>
              <a:buNone/>
            </a:pPr>
            <a:r>
              <a:rPr lang="en" sz="1100" b="0" i="0" u="none" strike="noStrike" cap="non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11" name="Shape 11"/>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64" name="Shape 64"/>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pic>
        <p:nvPicPr>
          <p:cNvPr id="65" name="Shape 6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90525" y="2803825"/>
            <a:ext cx="8222100" cy="5733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6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pic>
        <p:nvPicPr>
          <p:cNvPr id="68" name="Shape 68" descr="Packt-Logo-white.png"/>
          <p:cNvPicPr preferRelativeResize="0"/>
          <p:nvPr/>
        </p:nvPicPr>
        <p:blipFill rotWithShape="1">
          <a:blip r:embed="rId2">
            <a:alphaModFix/>
          </a:blip>
          <a:srcRect/>
          <a:stretch/>
        </p:blipFill>
        <p:spPr>
          <a:xfrm>
            <a:off x="112750" y="1477729"/>
            <a:ext cx="3382881" cy="16166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16" name="Shape 16"/>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60950" y="2065350"/>
            <a:ext cx="8222100" cy="10127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4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200">
                <a:solidFill>
                  <a:schemeClr val="lt1"/>
                </a:solidFill>
                <a:latin typeface="Roboto"/>
                <a:ea typeface="Roboto"/>
                <a:cs typeface="Roboto"/>
                <a:sym typeface="Roboto"/>
              </a:defRPr>
            </a:lvl2pPr>
            <a:lvl3pPr lvl="2" indent="0" rtl="0">
              <a:spcBef>
                <a:spcPts val="0"/>
              </a:spcBef>
              <a:buClr>
                <a:schemeClr val="lt1"/>
              </a:buClr>
              <a:buFont typeface="Roboto"/>
              <a:buNone/>
              <a:defRPr sz="4200">
                <a:solidFill>
                  <a:schemeClr val="lt1"/>
                </a:solidFill>
                <a:latin typeface="Roboto"/>
                <a:ea typeface="Roboto"/>
                <a:cs typeface="Roboto"/>
                <a:sym typeface="Roboto"/>
              </a:defRPr>
            </a:lvl3pPr>
            <a:lvl4pPr lvl="3" indent="0" rtl="0">
              <a:spcBef>
                <a:spcPts val="0"/>
              </a:spcBef>
              <a:buClr>
                <a:schemeClr val="lt1"/>
              </a:buClr>
              <a:buFont typeface="Roboto"/>
              <a:buNone/>
              <a:defRPr sz="4200">
                <a:solidFill>
                  <a:schemeClr val="lt1"/>
                </a:solidFill>
                <a:latin typeface="Roboto"/>
                <a:ea typeface="Roboto"/>
                <a:cs typeface="Roboto"/>
                <a:sym typeface="Roboto"/>
              </a:defRPr>
            </a:lvl4pPr>
            <a:lvl5pPr lvl="4" indent="0" rtl="0">
              <a:spcBef>
                <a:spcPts val="0"/>
              </a:spcBef>
              <a:buClr>
                <a:schemeClr val="lt1"/>
              </a:buClr>
              <a:buFont typeface="Roboto"/>
              <a:buNone/>
              <a:defRPr sz="4200">
                <a:solidFill>
                  <a:schemeClr val="lt1"/>
                </a:solidFill>
                <a:latin typeface="Roboto"/>
                <a:ea typeface="Roboto"/>
                <a:cs typeface="Roboto"/>
                <a:sym typeface="Roboto"/>
              </a:defRPr>
            </a:lvl5pPr>
            <a:lvl6pPr lvl="5" indent="0" rtl="0">
              <a:spcBef>
                <a:spcPts val="0"/>
              </a:spcBef>
              <a:buClr>
                <a:schemeClr val="lt1"/>
              </a:buClr>
              <a:buFont typeface="Roboto"/>
              <a:buNone/>
              <a:defRPr sz="4200">
                <a:solidFill>
                  <a:schemeClr val="lt1"/>
                </a:solidFill>
                <a:latin typeface="Roboto"/>
                <a:ea typeface="Roboto"/>
                <a:cs typeface="Roboto"/>
                <a:sym typeface="Roboto"/>
              </a:defRPr>
            </a:lvl6pPr>
            <a:lvl7pPr lvl="6" indent="0" rtl="0">
              <a:spcBef>
                <a:spcPts val="0"/>
              </a:spcBef>
              <a:buClr>
                <a:schemeClr val="lt1"/>
              </a:buClr>
              <a:buFont typeface="Roboto"/>
              <a:buNone/>
              <a:defRPr sz="4200">
                <a:solidFill>
                  <a:schemeClr val="lt1"/>
                </a:solidFill>
                <a:latin typeface="Roboto"/>
                <a:ea typeface="Roboto"/>
                <a:cs typeface="Roboto"/>
                <a:sym typeface="Roboto"/>
              </a:defRPr>
            </a:lvl7pPr>
            <a:lvl8pPr lvl="7" indent="0" rtl="0">
              <a:spcBef>
                <a:spcPts val="0"/>
              </a:spcBef>
              <a:buClr>
                <a:schemeClr val="lt1"/>
              </a:buClr>
              <a:buFont typeface="Roboto"/>
              <a:buNone/>
              <a:defRPr sz="4200">
                <a:solidFill>
                  <a:schemeClr val="lt1"/>
                </a:solidFill>
                <a:latin typeface="Roboto"/>
                <a:ea typeface="Roboto"/>
                <a:cs typeface="Roboto"/>
                <a:sym typeface="Roboto"/>
              </a:defRPr>
            </a:lvl8pPr>
            <a:lvl9pPr lvl="8" indent="0" rtl="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pic>
        <p:nvPicPr>
          <p:cNvPr id="71" name="Shape 7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2"/>
        <p:cNvGrpSpPr/>
        <p:nvPr/>
      </p:nvGrpSpPr>
      <p:grpSpPr>
        <a:xfrm>
          <a:off x="0" y="0"/>
          <a:ext cx="0" cy="0"/>
          <a:chOff x="0" y="0"/>
          <a:chExt cx="0" cy="0"/>
        </a:xfrm>
      </p:grpSpPr>
      <p:sp>
        <p:nvSpPr>
          <p:cNvPr id="73" name="Shape 7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4" name="Shape 7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5" name="Shape 7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6" name="Shape 7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pic>
        <p:nvPicPr>
          <p:cNvPr id="77" name="Shape 77"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8"/>
        <p:cNvGrpSpPr/>
        <p:nvPr/>
      </p:nvGrpSpPr>
      <p:grpSpPr>
        <a:xfrm>
          <a:off x="0" y="0"/>
          <a:ext cx="0" cy="0"/>
          <a:chOff x="0" y="0"/>
          <a:chExt cx="0" cy="0"/>
        </a:xfrm>
      </p:grpSpPr>
      <p:sp>
        <p:nvSpPr>
          <p:cNvPr id="79" name="Shape 79"/>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0" name="Shape 8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1" name="Shape 81"/>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82" name="Shape 82"/>
          <p:cNvSpPr txBox="1">
            <a:spLocks noGrp="1"/>
          </p:cNvSpPr>
          <p:nvPr>
            <p:ph type="body" idx="1"/>
          </p:nvPr>
        </p:nvSpPr>
        <p:spPr>
          <a:xfrm>
            <a:off x="47190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sp>
        <p:nvSpPr>
          <p:cNvPr id="83" name="Shape 83"/>
          <p:cNvSpPr txBox="1">
            <a:spLocks noGrp="1"/>
          </p:cNvSpPr>
          <p:nvPr>
            <p:ph type="body" idx="2"/>
          </p:nvPr>
        </p:nvSpPr>
        <p:spPr>
          <a:xfrm>
            <a:off x="4694250" y="1919075"/>
            <a:ext cx="3999899" cy="2710198"/>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200" b="0" i="0" u="none" strike="noStrike" cap="none">
                <a:solidFill>
                  <a:srgbClr val="434343"/>
                </a:solidFill>
                <a:latin typeface="Calibri"/>
                <a:ea typeface="Calibri"/>
                <a:cs typeface="Calibri"/>
                <a:sym typeface="Calibri"/>
              </a:defRPr>
            </a:lvl9pPr>
          </a:lstStyle>
          <a:p>
            <a:endParaRPr/>
          </a:p>
        </p:txBody>
      </p:sp>
      <p:pic>
        <p:nvPicPr>
          <p:cNvPr id="84" name="Shape 84"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90"/>
        <p:cNvGrpSpPr/>
        <p:nvPr/>
      </p:nvGrpSpPr>
      <p:grpSpPr>
        <a:xfrm>
          <a:off x="0" y="0"/>
          <a:ext cx="0" cy="0"/>
          <a:chOff x="0" y="0"/>
          <a:chExt cx="0" cy="0"/>
        </a:xfrm>
      </p:grpSpPr>
      <p:sp>
        <p:nvSpPr>
          <p:cNvPr id="91" name="Shape 91"/>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2" name="Shape 92"/>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93" name="Shape 93"/>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94" name="Shape 94"/>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pic>
        <p:nvPicPr>
          <p:cNvPr id="95" name="Shape 95" descr="icon-beacon.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pic>
        <p:nvPicPr>
          <p:cNvPr id="98" name="Shape 98"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99"/>
        <p:cNvGrpSpPr/>
        <p:nvPr/>
      </p:nvGrpSpPr>
      <p:grpSpPr>
        <a:xfrm>
          <a:off x="0" y="0"/>
          <a:ext cx="0" cy="0"/>
          <a:chOff x="0" y="0"/>
          <a:chExt cx="0" cy="0"/>
        </a:xfrm>
      </p:grpSpPr>
      <p:sp>
        <p:nvSpPr>
          <p:cNvPr id="100" name="Shape 100"/>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03" name="Shape 103"/>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05" name="Shape 10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106"/>
        <p:cNvGrpSpPr/>
        <p:nvPr/>
      </p:nvGrpSpPr>
      <p:grpSpPr>
        <a:xfrm>
          <a:off x="0" y="0"/>
          <a:ext cx="0" cy="0"/>
          <a:chOff x="0" y="0"/>
          <a:chExt cx="0" cy="0"/>
        </a:xfrm>
      </p:grpSpPr>
      <p:sp>
        <p:nvSpPr>
          <p:cNvPr id="107" name="Shape 107"/>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8" name="Shape 108"/>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txBox="1">
            <a:spLocks noGrp="1"/>
          </p:cNvSpPr>
          <p:nvPr>
            <p:ph type="title"/>
          </p:nvPr>
        </p:nvSpPr>
        <p:spPr>
          <a:xfrm>
            <a:off x="265500" y="3387625"/>
            <a:ext cx="4045199" cy="14823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4285F4"/>
              </a:buClr>
              <a:buFont typeface="Calibri"/>
              <a:buNone/>
              <a:defRPr sz="2400" b="0" i="0" u="none" strike="noStrike" cap="none">
                <a:solidFill>
                  <a:srgbClr val="4285F4"/>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110" name="Shape 110"/>
          <p:cNvSpPr txBox="1">
            <a:spLocks noGrp="1"/>
          </p:cNvSpPr>
          <p:nvPr>
            <p:ph type="body" idx="1"/>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pic>
        <p:nvPicPr>
          <p:cNvPr id="111" name="Shape 11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pic>
        <p:nvPicPr>
          <p:cNvPr id="112" name="Shape 112" descr="Corporate headshot of a man"/>
          <p:cNvPicPr preferRelativeResize="0"/>
          <p:nvPr/>
        </p:nvPicPr>
        <p:blipFill rotWithShape="1">
          <a:blip r:embed="rId3">
            <a:alphaModFix/>
          </a:blip>
          <a:srcRect/>
          <a:stretch/>
        </p:blipFill>
        <p:spPr>
          <a:xfrm>
            <a:off x="1142554" y="917975"/>
            <a:ext cx="2291100" cy="2291100"/>
          </a:xfrm>
          <a:prstGeom prst="ellipse">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13"/>
        <p:cNvGrpSpPr/>
        <p:nvPr/>
      </p:nvGrpSpPr>
      <p:grpSpPr>
        <a:xfrm>
          <a:off x="0" y="0"/>
          <a:ext cx="0" cy="0"/>
          <a:chOff x="0" y="0"/>
          <a:chExt cx="0" cy="0"/>
        </a:xfrm>
      </p:grpSpPr>
      <p:sp>
        <p:nvSpPr>
          <p:cNvPr id="114" name="Shape 114"/>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ig Numb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119" name="Shape 119"/>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pic>
        <p:nvPicPr>
          <p:cNvPr id="120" name="Shape 120"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1"/>
        <p:cNvGrpSpPr/>
        <p:nvPr/>
      </p:nvGrpSpPr>
      <p:grpSpPr>
        <a:xfrm>
          <a:off x="0" y="0"/>
          <a:ext cx="0" cy="0"/>
          <a:chOff x="0" y="0"/>
          <a:chExt cx="0" cy="0"/>
        </a:xfrm>
      </p:grpSpPr>
      <p:pic>
        <p:nvPicPr>
          <p:cNvPr id="122" name="Shape 122"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2"/>
        <p:cNvGrpSpPr/>
        <p:nvPr/>
      </p:nvGrpSpPr>
      <p:grpSpPr>
        <a:xfrm>
          <a:off x="0" y="0"/>
          <a:ext cx="0" cy="0"/>
          <a:chOff x="0" y="0"/>
          <a:chExt cx="0" cy="0"/>
        </a:xfrm>
      </p:grpSpPr>
      <p:sp>
        <p:nvSpPr>
          <p:cNvPr id="23" name="Shape 23"/>
          <p:cNvSpPr/>
          <p:nvPr/>
        </p:nvSpPr>
        <p:spPr>
          <a:xfrm rot="10800000" flipH="1">
            <a:off x="0" y="1685999"/>
            <a:ext cx="9144000" cy="3457500"/>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5" name="Shape 25"/>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6" name="Shape 26"/>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434343"/>
              </a:buClr>
              <a:buFont typeface="Calibri"/>
              <a:buChar char="●"/>
              <a:defRPr sz="2000" b="0" i="0" u="none" strike="noStrike" cap="none">
                <a:solidFill>
                  <a:srgbClr val="434343"/>
                </a:solidFill>
                <a:latin typeface="Calibri"/>
                <a:ea typeface="Calibri"/>
                <a:cs typeface="Calibri"/>
                <a:sym typeface="Calibri"/>
              </a:defRPr>
            </a:lvl1pPr>
            <a:lvl2pPr marL="457200" marR="0" lvl="1" indent="0" algn="l" rtl="0">
              <a:lnSpc>
                <a:spcPct val="115000"/>
              </a:lnSpc>
              <a:spcBef>
                <a:spcPts val="0"/>
              </a:spcBef>
              <a:spcAft>
                <a:spcPts val="1600"/>
              </a:spcAft>
              <a:buClr>
                <a:srgbClr val="434343"/>
              </a:buClr>
              <a:buFont typeface="Calibri"/>
              <a:buChar char="○"/>
              <a:defRPr sz="1800" b="0" i="0" u="none" strike="noStrike" cap="none">
                <a:solidFill>
                  <a:srgbClr val="434343"/>
                </a:solidFill>
                <a:latin typeface="Calibri"/>
                <a:ea typeface="Calibri"/>
                <a:cs typeface="Calibri"/>
                <a:sym typeface="Calibri"/>
              </a:defRPr>
            </a:lvl2pPr>
            <a:lvl3pPr marL="914400" marR="0" lvl="2" indent="0" algn="l" rtl="0">
              <a:lnSpc>
                <a:spcPct val="115000"/>
              </a:lnSpc>
              <a:spcBef>
                <a:spcPts val="0"/>
              </a:spcBef>
              <a:spcAft>
                <a:spcPts val="1600"/>
              </a:spcAft>
              <a:buClr>
                <a:srgbClr val="434343"/>
              </a:buClr>
              <a:buFont typeface="Calibri"/>
              <a:buChar char="■"/>
              <a:defRPr sz="1600" b="0" i="0" u="none" strike="noStrike" cap="none">
                <a:solidFill>
                  <a:srgbClr val="434343"/>
                </a:solidFill>
                <a:latin typeface="Calibri"/>
                <a:ea typeface="Calibri"/>
                <a:cs typeface="Calibri"/>
                <a:sym typeface="Calibri"/>
              </a:defRPr>
            </a:lvl3pPr>
            <a:lvl4pPr marL="1371600" marR="0" lvl="3"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4pPr>
            <a:lvl5pPr marL="1828800" marR="0" lvl="4"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5pPr>
            <a:lvl6pPr marL="2286000" marR="0" lvl="5"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6pPr>
            <a:lvl7pPr marL="2743200" marR="0" lvl="6"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7pPr>
            <a:lvl8pPr marL="3200400" marR="0" lvl="7"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8pPr>
            <a:lvl9pPr marL="3657600" marR="0" lvl="8" indent="0" algn="l" rtl="0">
              <a:lnSpc>
                <a:spcPct val="115000"/>
              </a:lnSpc>
              <a:spcBef>
                <a:spcPts val="0"/>
              </a:spcBef>
              <a:spcAft>
                <a:spcPts val="1600"/>
              </a:spcAft>
              <a:buClr>
                <a:srgbClr val="434343"/>
              </a:buClr>
              <a:buFont typeface="Calibri"/>
              <a:buChar char="■"/>
              <a:defRPr sz="1400" b="0" i="0" u="none" strike="noStrike" cap="none">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En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4570050" y="564750"/>
            <a:ext cx="4106100" cy="4014000"/>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rgbClr val="FFFFFF"/>
              </a:buClr>
              <a:buFont typeface="Calibri"/>
              <a:buChar char="●"/>
              <a:defRPr sz="1800" b="0" i="0" u="none" strike="noStrike" cap="none">
                <a:solidFill>
                  <a:srgbClr val="FFFFFF"/>
                </a:solidFill>
                <a:latin typeface="Calibri"/>
                <a:ea typeface="Calibri"/>
                <a:cs typeface="Calibri"/>
                <a:sym typeface="Calibri"/>
              </a:defRPr>
            </a:lvl1pPr>
            <a:lvl2pPr marL="457200" marR="0" lvl="1"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2pPr>
            <a:lvl3pPr marL="914400" marR="0" lvl="2"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3pPr>
            <a:lvl4pPr marL="1371600" marR="0" lvl="3"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4pPr>
            <a:lvl5pPr marL="1828800" marR="0" lvl="4"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5pPr>
            <a:lvl6pPr marL="2286000" marR="0" lvl="5"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6pPr>
            <a:lvl7pPr marL="2743200" marR="0" lvl="6"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7pPr>
            <a:lvl8pPr marL="3200400" marR="0" lvl="7"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8pPr>
            <a:lvl9pPr marL="3657600" marR="0" lvl="8" indent="0" algn="l" rtl="0">
              <a:lnSpc>
                <a:spcPct val="115000"/>
              </a:lnSpc>
              <a:spcBef>
                <a:spcPts val="0"/>
              </a:spcBef>
              <a:spcAft>
                <a:spcPts val="1600"/>
              </a:spcAft>
              <a:buClr>
                <a:srgbClr val="FFFFFF"/>
              </a:buClr>
              <a:buFont typeface="Calibri"/>
              <a:buChar char="■"/>
              <a:defRPr sz="1400" b="0" i="0" u="none" strike="noStrike" cap="none">
                <a:solidFill>
                  <a:srgbClr val="FFFFFF"/>
                </a:solidFill>
                <a:latin typeface="Calibri"/>
                <a:ea typeface="Calibri"/>
                <a:cs typeface="Calibri"/>
                <a:sym typeface="Calibri"/>
              </a:defRPr>
            </a:lvl9pPr>
          </a:lstStyle>
          <a:p>
            <a:endParaRPr/>
          </a:p>
        </p:txBody>
      </p:sp>
      <p:pic>
        <p:nvPicPr>
          <p:cNvPr id="125" name="Shape 125" descr="Packt-Logo-white.png"/>
          <p:cNvPicPr preferRelativeResize="0"/>
          <p:nvPr/>
        </p:nvPicPr>
        <p:blipFill rotWithShape="1">
          <a:blip r:embed="rId2">
            <a:alphaModFix/>
          </a:blip>
          <a:srcRect/>
          <a:stretch/>
        </p:blipFill>
        <p:spPr>
          <a:xfrm>
            <a:off x="112750" y="1763405"/>
            <a:ext cx="3382881" cy="1616668"/>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26"/>
        <p:cNvGrpSpPr/>
        <p:nvPr/>
      </p:nvGrpSpPr>
      <p:grpSpPr>
        <a:xfrm>
          <a:off x="0" y="0"/>
          <a:ext cx="0" cy="0"/>
          <a:chOff x="0" y="0"/>
          <a:chExt cx="0" cy="0"/>
        </a:xfrm>
      </p:grpSpPr>
      <p:pic>
        <p:nvPicPr>
          <p:cNvPr id="127" name="Shape 12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128"/>
        <p:cNvGrpSpPr/>
        <p:nvPr/>
      </p:nvGrpSpPr>
      <p:grpSpPr>
        <a:xfrm>
          <a:off x="0" y="0"/>
          <a:ext cx="0" cy="0"/>
          <a:chOff x="0" y="0"/>
          <a:chExt cx="0" cy="0"/>
        </a:xfrm>
      </p:grpSpPr>
      <p:pic>
        <p:nvPicPr>
          <p:cNvPr id="129" name="Shape 12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30"/>
        <p:cNvGrpSpPr/>
        <p:nvPr/>
      </p:nvGrpSpPr>
      <p:grpSpPr>
        <a:xfrm>
          <a:off x="0" y="0"/>
          <a:ext cx="0" cy="0"/>
          <a:chOff x="0" y="0"/>
          <a:chExt cx="0" cy="0"/>
        </a:xfrm>
      </p:grpSpPr>
      <p:pic>
        <p:nvPicPr>
          <p:cNvPr id="131" name="Shape 131"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32"/>
        <p:cNvGrpSpPr/>
        <p:nvPr/>
      </p:nvGrpSpPr>
      <p:grpSpPr>
        <a:xfrm>
          <a:off x="0" y="0"/>
          <a:ext cx="0" cy="0"/>
          <a:chOff x="0" y="0"/>
          <a:chExt cx="0" cy="0"/>
        </a:xfrm>
      </p:grpSpPr>
      <p:pic>
        <p:nvPicPr>
          <p:cNvPr id="133" name="Shape 133"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34"/>
        <p:cNvGrpSpPr/>
        <p:nvPr/>
      </p:nvGrpSpPr>
      <p:grpSpPr>
        <a:xfrm>
          <a:off x="0" y="0"/>
          <a:ext cx="0" cy="0"/>
          <a:chOff x="0" y="0"/>
          <a:chExt cx="0" cy="0"/>
        </a:xfrm>
      </p:grpSpPr>
      <p:pic>
        <p:nvPicPr>
          <p:cNvPr id="135" name="Shape 135"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36"/>
        <p:cNvGrpSpPr/>
        <p:nvPr/>
      </p:nvGrpSpPr>
      <p:grpSpPr>
        <a:xfrm>
          <a:off x="0" y="0"/>
          <a:ext cx="0" cy="0"/>
          <a:chOff x="0" y="0"/>
          <a:chExt cx="0" cy="0"/>
        </a:xfrm>
      </p:grpSpPr>
      <p:pic>
        <p:nvPicPr>
          <p:cNvPr id="137" name="Shape 137"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38"/>
        <p:cNvGrpSpPr/>
        <p:nvPr/>
      </p:nvGrpSpPr>
      <p:grpSpPr>
        <a:xfrm>
          <a:off x="0" y="0"/>
          <a:ext cx="0" cy="0"/>
          <a:chOff x="0" y="0"/>
          <a:chExt cx="0" cy="0"/>
        </a:xfrm>
      </p:grpSpPr>
      <p:pic>
        <p:nvPicPr>
          <p:cNvPr id="139" name="Shape 139" descr="icon-white.png"/>
          <p:cNvPicPr preferRelativeResize="0"/>
          <p:nvPr/>
        </p:nvPicPr>
        <p:blipFill rotWithShape="1">
          <a:blip r:embed="rId2">
            <a:alphaModFix/>
          </a:blip>
          <a:srcRect/>
          <a:stretch/>
        </p:blipFill>
        <p:spPr>
          <a:xfrm>
            <a:off x="8524179" y="4134623"/>
            <a:ext cx="438221" cy="837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None/>
              <a:defRPr sz="60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ig Number">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60950" y="1248300"/>
            <a:ext cx="8222100"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3F3F3"/>
              </a:buClr>
              <a:buFont typeface="Calibri"/>
              <a:buNone/>
              <a:defRPr sz="12000" b="0" i="0" u="none" strike="noStrike" cap="none">
                <a:solidFill>
                  <a:srgbClr val="F3F3F3"/>
                </a:solidFill>
                <a:latin typeface="Calibri"/>
                <a:ea typeface="Calibri"/>
                <a:cs typeface="Calibri"/>
                <a:sym typeface="Calibri"/>
              </a:defRPr>
            </a:lvl1pPr>
            <a:lvl2pPr lvl="1" indent="0" algn="ctr" rtl="0">
              <a:spcBef>
                <a:spcPts val="0"/>
              </a:spcBef>
              <a:buClr>
                <a:schemeClr val="dk2"/>
              </a:buClr>
              <a:buFont typeface="Roboto"/>
              <a:buNone/>
              <a:defRPr sz="12000">
                <a:solidFill>
                  <a:schemeClr val="dk2"/>
                </a:solidFill>
                <a:latin typeface="Roboto"/>
                <a:ea typeface="Roboto"/>
                <a:cs typeface="Roboto"/>
                <a:sym typeface="Roboto"/>
              </a:defRPr>
            </a:lvl2pPr>
            <a:lvl3pPr lvl="2" indent="0" algn="ctr" rtl="0">
              <a:spcBef>
                <a:spcPts val="0"/>
              </a:spcBef>
              <a:buClr>
                <a:schemeClr val="dk2"/>
              </a:buClr>
              <a:buFont typeface="Roboto"/>
              <a:buNone/>
              <a:defRPr sz="12000">
                <a:solidFill>
                  <a:schemeClr val="dk2"/>
                </a:solidFill>
                <a:latin typeface="Roboto"/>
                <a:ea typeface="Roboto"/>
                <a:cs typeface="Roboto"/>
                <a:sym typeface="Roboto"/>
              </a:defRPr>
            </a:lvl3pPr>
            <a:lvl4pPr lvl="3" indent="0" algn="ctr" rtl="0">
              <a:spcBef>
                <a:spcPts val="0"/>
              </a:spcBef>
              <a:buClr>
                <a:schemeClr val="dk2"/>
              </a:buClr>
              <a:buFont typeface="Roboto"/>
              <a:buNone/>
              <a:defRPr sz="12000">
                <a:solidFill>
                  <a:schemeClr val="dk2"/>
                </a:solidFill>
                <a:latin typeface="Roboto"/>
                <a:ea typeface="Roboto"/>
                <a:cs typeface="Roboto"/>
                <a:sym typeface="Roboto"/>
              </a:defRPr>
            </a:lvl4pPr>
            <a:lvl5pPr lvl="4" indent="0" algn="ctr" rtl="0">
              <a:spcBef>
                <a:spcPts val="0"/>
              </a:spcBef>
              <a:buClr>
                <a:schemeClr val="dk2"/>
              </a:buClr>
              <a:buFont typeface="Roboto"/>
              <a:buNone/>
              <a:defRPr sz="12000">
                <a:solidFill>
                  <a:schemeClr val="dk2"/>
                </a:solidFill>
                <a:latin typeface="Roboto"/>
                <a:ea typeface="Roboto"/>
                <a:cs typeface="Roboto"/>
                <a:sym typeface="Roboto"/>
              </a:defRPr>
            </a:lvl5pPr>
            <a:lvl6pPr lvl="5" indent="0" algn="ctr" rtl="0">
              <a:spcBef>
                <a:spcPts val="0"/>
              </a:spcBef>
              <a:buClr>
                <a:schemeClr val="dk2"/>
              </a:buClr>
              <a:buFont typeface="Roboto"/>
              <a:buNone/>
              <a:defRPr sz="12000">
                <a:solidFill>
                  <a:schemeClr val="dk2"/>
                </a:solidFill>
                <a:latin typeface="Roboto"/>
                <a:ea typeface="Roboto"/>
                <a:cs typeface="Roboto"/>
                <a:sym typeface="Roboto"/>
              </a:defRPr>
            </a:lvl6pPr>
            <a:lvl7pPr lvl="6" indent="0" algn="ctr" rtl="0">
              <a:spcBef>
                <a:spcPts val="0"/>
              </a:spcBef>
              <a:buClr>
                <a:schemeClr val="dk2"/>
              </a:buClr>
              <a:buFont typeface="Roboto"/>
              <a:buNone/>
              <a:defRPr sz="12000">
                <a:solidFill>
                  <a:schemeClr val="dk2"/>
                </a:solidFill>
                <a:latin typeface="Roboto"/>
                <a:ea typeface="Roboto"/>
                <a:cs typeface="Roboto"/>
                <a:sym typeface="Roboto"/>
              </a:defRPr>
            </a:lvl7pPr>
            <a:lvl8pPr lvl="7" indent="0" algn="ctr" rtl="0">
              <a:spcBef>
                <a:spcPts val="0"/>
              </a:spcBef>
              <a:buClr>
                <a:schemeClr val="dk2"/>
              </a:buClr>
              <a:buFont typeface="Roboto"/>
              <a:buNone/>
              <a:defRPr sz="12000">
                <a:solidFill>
                  <a:schemeClr val="dk2"/>
                </a:solidFill>
                <a:latin typeface="Roboto"/>
                <a:ea typeface="Roboto"/>
                <a:cs typeface="Roboto"/>
                <a:sym typeface="Roboto"/>
              </a:defRPr>
            </a:lvl8pPr>
            <a:lvl9pPr lvl="8" indent="0" algn="ctr" rtl="0">
              <a:spcBef>
                <a:spcPts val="0"/>
              </a:spcBef>
              <a:buClr>
                <a:schemeClr val="dk2"/>
              </a:buClr>
              <a:buFont typeface="Roboto"/>
              <a:buNone/>
              <a:defRPr sz="12000">
                <a:solidFill>
                  <a:schemeClr val="dk2"/>
                </a:solidFill>
                <a:latin typeface="Roboto"/>
                <a:ea typeface="Roboto"/>
                <a:cs typeface="Roboto"/>
                <a:sym typeface="Roboto"/>
              </a:defRPr>
            </a:lvl9pPr>
          </a:lstStyle>
          <a:p>
            <a:endParaRPr/>
          </a:p>
        </p:txBody>
      </p:sp>
      <p:sp>
        <p:nvSpPr>
          <p:cNvPr id="31" name="Shape 31"/>
          <p:cNvSpPr txBox="1">
            <a:spLocks noGrp="1"/>
          </p:cNvSpPr>
          <p:nvPr>
            <p:ph type="body" idx="1"/>
          </p:nvPr>
        </p:nvSpPr>
        <p:spPr>
          <a:xfrm>
            <a:off x="1595400" y="3273925"/>
            <a:ext cx="5953200"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rgbClr val="F3F3F3"/>
              </a:buClr>
              <a:buFont typeface="Calibri"/>
              <a:buChar char="●"/>
              <a:defRPr sz="1800" b="0" i="0" u="none" strike="noStrike" cap="none">
                <a:solidFill>
                  <a:srgbClr val="F3F3F3"/>
                </a:solidFill>
                <a:latin typeface="Calibri"/>
                <a:ea typeface="Calibri"/>
                <a:cs typeface="Calibri"/>
                <a:sym typeface="Calibri"/>
              </a:defRPr>
            </a:lvl1pPr>
            <a:lvl2pPr marL="457200" marR="0" lvl="1"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2pPr>
            <a:lvl3pPr marL="914400" marR="0" lvl="2"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3pPr>
            <a:lvl4pPr marL="1371600" marR="0" lvl="3"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4pPr>
            <a:lvl5pPr marL="1828800" marR="0" lvl="4"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5pPr>
            <a:lvl6pPr marL="2286000" marR="0" lvl="5"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6pPr>
            <a:lvl7pPr marL="2743200" marR="0" lvl="6"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7pPr>
            <a:lvl8pPr marL="3200400" marR="0" lvl="7"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8pPr>
            <a:lvl9pPr marL="3657600" marR="0" lvl="8" indent="0" algn="ctr" rtl="0">
              <a:lnSpc>
                <a:spcPct val="115000"/>
              </a:lnSpc>
              <a:spcBef>
                <a:spcPts val="0"/>
              </a:spcBef>
              <a:spcAft>
                <a:spcPts val="1600"/>
              </a:spcAft>
              <a:buClr>
                <a:srgbClr val="F3F3F3"/>
              </a:buClr>
              <a:buFont typeface="Calibri"/>
              <a:buChar char="■"/>
              <a:defRPr sz="1400" b="0" i="0" u="none" strike="noStrike" cap="none">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4" name="Shape 34"/>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txBox="1">
            <a:spLocks noGrp="1"/>
          </p:cNvSpPr>
          <p:nvPr>
            <p:ph type="title"/>
          </p:nvPr>
        </p:nvSpPr>
        <p:spPr>
          <a:xfrm>
            <a:off x="226077" y="357800"/>
            <a:ext cx="2807999" cy="9533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24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2400">
                <a:solidFill>
                  <a:schemeClr val="lt1"/>
                </a:solidFill>
                <a:latin typeface="Roboto"/>
                <a:ea typeface="Roboto"/>
                <a:cs typeface="Roboto"/>
                <a:sym typeface="Roboto"/>
              </a:defRPr>
            </a:lvl2pPr>
            <a:lvl3pPr lvl="2" indent="0" rtl="0">
              <a:spcBef>
                <a:spcPts val="0"/>
              </a:spcBef>
              <a:buClr>
                <a:schemeClr val="lt1"/>
              </a:buClr>
              <a:buFont typeface="Roboto"/>
              <a:buNone/>
              <a:defRPr sz="2400">
                <a:solidFill>
                  <a:schemeClr val="lt1"/>
                </a:solidFill>
                <a:latin typeface="Roboto"/>
                <a:ea typeface="Roboto"/>
                <a:cs typeface="Roboto"/>
                <a:sym typeface="Roboto"/>
              </a:defRPr>
            </a:lvl3pPr>
            <a:lvl4pPr lvl="3" indent="0" rtl="0">
              <a:spcBef>
                <a:spcPts val="0"/>
              </a:spcBef>
              <a:buClr>
                <a:schemeClr val="lt1"/>
              </a:buClr>
              <a:buFont typeface="Roboto"/>
              <a:buNone/>
              <a:defRPr sz="2400">
                <a:solidFill>
                  <a:schemeClr val="lt1"/>
                </a:solidFill>
                <a:latin typeface="Roboto"/>
                <a:ea typeface="Roboto"/>
                <a:cs typeface="Roboto"/>
                <a:sym typeface="Roboto"/>
              </a:defRPr>
            </a:lvl4pPr>
            <a:lvl5pPr lvl="4" indent="0" rtl="0">
              <a:spcBef>
                <a:spcPts val="0"/>
              </a:spcBef>
              <a:buClr>
                <a:schemeClr val="lt1"/>
              </a:buClr>
              <a:buFont typeface="Roboto"/>
              <a:buNone/>
              <a:defRPr sz="2400">
                <a:solidFill>
                  <a:schemeClr val="lt1"/>
                </a:solidFill>
                <a:latin typeface="Roboto"/>
                <a:ea typeface="Roboto"/>
                <a:cs typeface="Roboto"/>
                <a:sym typeface="Roboto"/>
              </a:defRPr>
            </a:lvl5pPr>
            <a:lvl6pPr lvl="5" indent="0" rtl="0">
              <a:spcBef>
                <a:spcPts val="0"/>
              </a:spcBef>
              <a:buClr>
                <a:schemeClr val="lt1"/>
              </a:buClr>
              <a:buFont typeface="Roboto"/>
              <a:buNone/>
              <a:defRPr sz="2400">
                <a:solidFill>
                  <a:schemeClr val="lt1"/>
                </a:solidFill>
                <a:latin typeface="Roboto"/>
                <a:ea typeface="Roboto"/>
                <a:cs typeface="Roboto"/>
                <a:sym typeface="Roboto"/>
              </a:defRPr>
            </a:lvl6pPr>
            <a:lvl7pPr lvl="6" indent="0" rtl="0">
              <a:spcBef>
                <a:spcPts val="0"/>
              </a:spcBef>
              <a:buClr>
                <a:schemeClr val="lt1"/>
              </a:buClr>
              <a:buFont typeface="Roboto"/>
              <a:buNone/>
              <a:defRPr sz="2400">
                <a:solidFill>
                  <a:schemeClr val="lt1"/>
                </a:solidFill>
                <a:latin typeface="Roboto"/>
                <a:ea typeface="Roboto"/>
                <a:cs typeface="Roboto"/>
                <a:sym typeface="Roboto"/>
              </a:defRPr>
            </a:lvl7pPr>
            <a:lvl8pPr lvl="7" indent="0" rtl="0">
              <a:spcBef>
                <a:spcPts val="0"/>
              </a:spcBef>
              <a:buClr>
                <a:schemeClr val="lt1"/>
              </a:buClr>
              <a:buFont typeface="Roboto"/>
              <a:buNone/>
              <a:defRPr sz="2400">
                <a:solidFill>
                  <a:schemeClr val="lt1"/>
                </a:solidFill>
                <a:latin typeface="Roboto"/>
                <a:ea typeface="Roboto"/>
                <a:cs typeface="Roboto"/>
                <a:sym typeface="Roboto"/>
              </a:defRPr>
            </a:lvl8pPr>
            <a:lvl9pPr lvl="8" indent="0" rtl="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6" name="Shape 36"/>
          <p:cNvSpPr txBox="1">
            <a:spLocks noGrp="1"/>
          </p:cNvSpPr>
          <p:nvPr>
            <p:ph type="body" idx="1"/>
          </p:nvPr>
        </p:nvSpPr>
        <p:spPr>
          <a:xfrm>
            <a:off x="226075" y="1465800"/>
            <a:ext cx="2807999" cy="3163499"/>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37"/>
        <p:cNvGrpSpPr/>
        <p:nvPr/>
      </p:nvGrpSpPr>
      <p:grpSpPr>
        <a:xfrm>
          <a:off x="0" y="0"/>
          <a:ext cx="0" cy="0"/>
          <a:chOff x="0" y="0"/>
          <a:chExt cx="0" cy="0"/>
        </a:xfrm>
      </p:grpSpPr>
      <p:sp>
        <p:nvSpPr>
          <p:cNvPr id="38" name="Shape 38"/>
          <p:cNvSpPr/>
          <p:nvPr/>
        </p:nvSpPr>
        <p:spPr>
          <a:xfrm flipH="1">
            <a:off x="0" y="0"/>
            <a:ext cx="4572000" cy="51434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9" name="Shape 39"/>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434343"/>
              </a:buClr>
              <a:buFont typeface="Calibri"/>
              <a:buNone/>
              <a:defRPr sz="4200" b="0" i="0" u="none" strike="noStrike" cap="none">
                <a:solidFill>
                  <a:srgbClr val="434343"/>
                </a:solidFill>
                <a:latin typeface="Calibri"/>
                <a:ea typeface="Calibri"/>
                <a:cs typeface="Calibri"/>
                <a:sym typeface="Calibri"/>
              </a:defRPr>
            </a:lvl1pPr>
            <a:lvl2pPr lvl="1" indent="0" algn="ctr" rtl="0">
              <a:spcBef>
                <a:spcPts val="0"/>
              </a:spcBef>
              <a:buClr>
                <a:schemeClr val="dk2"/>
              </a:buClr>
              <a:buFont typeface="Roboto"/>
              <a:buNone/>
              <a:defRPr sz="4200">
                <a:solidFill>
                  <a:schemeClr val="dk2"/>
                </a:solidFill>
                <a:latin typeface="Roboto"/>
                <a:ea typeface="Roboto"/>
                <a:cs typeface="Roboto"/>
                <a:sym typeface="Roboto"/>
              </a:defRPr>
            </a:lvl2pPr>
            <a:lvl3pPr lvl="2" indent="0" algn="ctr" rtl="0">
              <a:spcBef>
                <a:spcPts val="0"/>
              </a:spcBef>
              <a:buClr>
                <a:schemeClr val="dk2"/>
              </a:buClr>
              <a:buFont typeface="Roboto"/>
              <a:buNone/>
              <a:defRPr sz="4200">
                <a:solidFill>
                  <a:schemeClr val="dk2"/>
                </a:solidFill>
                <a:latin typeface="Roboto"/>
                <a:ea typeface="Roboto"/>
                <a:cs typeface="Roboto"/>
                <a:sym typeface="Roboto"/>
              </a:defRPr>
            </a:lvl3pPr>
            <a:lvl4pPr lvl="3" indent="0" algn="ctr" rtl="0">
              <a:spcBef>
                <a:spcPts val="0"/>
              </a:spcBef>
              <a:buClr>
                <a:schemeClr val="dk2"/>
              </a:buClr>
              <a:buFont typeface="Roboto"/>
              <a:buNone/>
              <a:defRPr sz="4200">
                <a:solidFill>
                  <a:schemeClr val="dk2"/>
                </a:solidFill>
                <a:latin typeface="Roboto"/>
                <a:ea typeface="Roboto"/>
                <a:cs typeface="Roboto"/>
                <a:sym typeface="Roboto"/>
              </a:defRPr>
            </a:lvl4pPr>
            <a:lvl5pPr lvl="4" indent="0" algn="ctr" rtl="0">
              <a:spcBef>
                <a:spcPts val="0"/>
              </a:spcBef>
              <a:buClr>
                <a:schemeClr val="dk2"/>
              </a:buClr>
              <a:buFont typeface="Roboto"/>
              <a:buNone/>
              <a:defRPr sz="4200">
                <a:solidFill>
                  <a:schemeClr val="dk2"/>
                </a:solidFill>
                <a:latin typeface="Roboto"/>
                <a:ea typeface="Roboto"/>
                <a:cs typeface="Roboto"/>
                <a:sym typeface="Roboto"/>
              </a:defRPr>
            </a:lvl5pPr>
            <a:lvl6pPr lvl="5" indent="0" algn="ctr" rtl="0">
              <a:spcBef>
                <a:spcPts val="0"/>
              </a:spcBef>
              <a:buClr>
                <a:schemeClr val="dk2"/>
              </a:buClr>
              <a:buFont typeface="Roboto"/>
              <a:buNone/>
              <a:defRPr sz="4200">
                <a:solidFill>
                  <a:schemeClr val="dk2"/>
                </a:solidFill>
                <a:latin typeface="Roboto"/>
                <a:ea typeface="Roboto"/>
                <a:cs typeface="Roboto"/>
                <a:sym typeface="Roboto"/>
              </a:defRPr>
            </a:lvl6pPr>
            <a:lvl7pPr lvl="6" indent="0" algn="ctr" rtl="0">
              <a:spcBef>
                <a:spcPts val="0"/>
              </a:spcBef>
              <a:buClr>
                <a:schemeClr val="dk2"/>
              </a:buClr>
              <a:buFont typeface="Roboto"/>
              <a:buNone/>
              <a:defRPr sz="4200">
                <a:solidFill>
                  <a:schemeClr val="dk2"/>
                </a:solidFill>
                <a:latin typeface="Roboto"/>
                <a:ea typeface="Roboto"/>
                <a:cs typeface="Roboto"/>
                <a:sym typeface="Roboto"/>
              </a:defRPr>
            </a:lvl7pPr>
            <a:lvl8pPr lvl="7" indent="0" algn="ctr" rtl="0">
              <a:spcBef>
                <a:spcPts val="0"/>
              </a:spcBef>
              <a:buClr>
                <a:schemeClr val="dk2"/>
              </a:buClr>
              <a:buFont typeface="Roboto"/>
              <a:buNone/>
              <a:defRPr sz="4200">
                <a:solidFill>
                  <a:schemeClr val="dk2"/>
                </a:solidFill>
                <a:latin typeface="Roboto"/>
                <a:ea typeface="Roboto"/>
                <a:cs typeface="Roboto"/>
                <a:sym typeface="Roboto"/>
              </a:defRPr>
            </a:lvl8pPr>
            <a:lvl9pPr lvl="8" indent="0" algn="ctr" rtl="0">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41" name="Shape 41"/>
          <p:cNvSpPr txBox="1">
            <a:spLocks noGrp="1"/>
          </p:cNvSpPr>
          <p:nvPr>
            <p:ph type="subTitle" idx="1"/>
          </p:nvPr>
        </p:nvSpPr>
        <p:spPr>
          <a:xfrm>
            <a:off x="265500" y="2779466"/>
            <a:ext cx="4045199" cy="1235098"/>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1pPr>
            <a:lvl2pPr marL="457200" marR="0" lvl="1"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2pPr>
            <a:lvl3pPr marL="914400" marR="0" lvl="2"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3pPr>
            <a:lvl4pPr marL="1371600" marR="0" lvl="3"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4pPr>
            <a:lvl5pPr marL="1828800" marR="0" lvl="4"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5pPr>
            <a:lvl6pPr marL="2286000" marR="0" lvl="5"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6pPr>
            <a:lvl7pPr marL="2743200" marR="0" lvl="6"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7pPr>
            <a:lvl8pPr marL="3200400" marR="0" lvl="7"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8pPr>
            <a:lvl9pPr marL="3657600" marR="0" lvl="8" indent="0" algn="ctr" rtl="0">
              <a:lnSpc>
                <a:spcPct val="100000"/>
              </a:lnSpc>
              <a:spcBef>
                <a:spcPts val="0"/>
              </a:spcBef>
              <a:spcAft>
                <a:spcPts val="0"/>
              </a:spcAft>
              <a:buClr>
                <a:schemeClr val="lt2"/>
              </a:buClr>
              <a:buFont typeface="Calibri"/>
              <a:buNone/>
              <a:defRPr sz="2100" b="0" i="0" u="none" strike="noStrike" cap="none">
                <a:solidFill>
                  <a:schemeClr val="lt2"/>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Calibri"/>
              <a:buChar char="●"/>
              <a:defRPr sz="22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1"/>
              </a:buClr>
              <a:buFont typeface="Calibri"/>
              <a:buChar char="○"/>
              <a:defRPr sz="1600" b="0" i="0" u="none" strike="noStrike" cap="none">
                <a:solidFill>
                  <a:schemeClr val="lt1"/>
                </a:solidFill>
                <a:latin typeface="Calibri"/>
                <a:ea typeface="Calibri"/>
                <a:cs typeface="Calibri"/>
                <a:sym typeface="Calibri"/>
              </a:defRPr>
            </a:lvl2pPr>
            <a:lvl3pPr marL="914400" marR="0" lvl="2"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1"/>
              </a:buClr>
              <a:buFont typeface="Calibri"/>
              <a:buChar char="■"/>
              <a:defRPr sz="14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ctrTitle"/>
          </p:nvPr>
        </p:nvSpPr>
        <p:spPr>
          <a:xfrm>
            <a:off x="390525" y="1819275"/>
            <a:ext cx="8222100" cy="9335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48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4800">
                <a:solidFill>
                  <a:schemeClr val="lt1"/>
                </a:solidFill>
                <a:latin typeface="Roboto"/>
                <a:ea typeface="Roboto"/>
                <a:cs typeface="Roboto"/>
                <a:sym typeface="Roboto"/>
              </a:defRPr>
            </a:lvl2pPr>
            <a:lvl3pPr lvl="2" indent="0" rtl="0">
              <a:spcBef>
                <a:spcPts val="0"/>
              </a:spcBef>
              <a:buClr>
                <a:schemeClr val="lt1"/>
              </a:buClr>
              <a:buFont typeface="Roboto"/>
              <a:buNone/>
              <a:defRPr sz="4800">
                <a:solidFill>
                  <a:schemeClr val="lt1"/>
                </a:solidFill>
                <a:latin typeface="Roboto"/>
                <a:ea typeface="Roboto"/>
                <a:cs typeface="Roboto"/>
                <a:sym typeface="Roboto"/>
              </a:defRPr>
            </a:lvl3pPr>
            <a:lvl4pPr lvl="3" indent="0" rtl="0">
              <a:spcBef>
                <a:spcPts val="0"/>
              </a:spcBef>
              <a:buClr>
                <a:schemeClr val="lt1"/>
              </a:buClr>
              <a:buFont typeface="Roboto"/>
              <a:buNone/>
              <a:defRPr sz="4800">
                <a:solidFill>
                  <a:schemeClr val="lt1"/>
                </a:solidFill>
                <a:latin typeface="Roboto"/>
                <a:ea typeface="Roboto"/>
                <a:cs typeface="Roboto"/>
                <a:sym typeface="Roboto"/>
              </a:defRPr>
            </a:lvl4pPr>
            <a:lvl5pPr lvl="4" indent="0" rtl="0">
              <a:spcBef>
                <a:spcPts val="0"/>
              </a:spcBef>
              <a:buClr>
                <a:schemeClr val="lt1"/>
              </a:buClr>
              <a:buFont typeface="Roboto"/>
              <a:buNone/>
              <a:defRPr sz="4800">
                <a:solidFill>
                  <a:schemeClr val="lt1"/>
                </a:solidFill>
                <a:latin typeface="Roboto"/>
                <a:ea typeface="Roboto"/>
                <a:cs typeface="Roboto"/>
                <a:sym typeface="Roboto"/>
              </a:defRPr>
            </a:lvl5pPr>
            <a:lvl6pPr lvl="5" indent="0" rtl="0">
              <a:spcBef>
                <a:spcPts val="0"/>
              </a:spcBef>
              <a:buClr>
                <a:schemeClr val="lt1"/>
              </a:buClr>
              <a:buFont typeface="Roboto"/>
              <a:buNone/>
              <a:defRPr sz="4800">
                <a:solidFill>
                  <a:schemeClr val="lt1"/>
                </a:solidFill>
                <a:latin typeface="Roboto"/>
                <a:ea typeface="Roboto"/>
                <a:cs typeface="Roboto"/>
                <a:sym typeface="Roboto"/>
              </a:defRPr>
            </a:lvl6pPr>
            <a:lvl7pPr lvl="6" indent="0" rtl="0">
              <a:spcBef>
                <a:spcPts val="0"/>
              </a:spcBef>
              <a:buClr>
                <a:schemeClr val="lt1"/>
              </a:buClr>
              <a:buFont typeface="Roboto"/>
              <a:buNone/>
              <a:defRPr sz="4800">
                <a:solidFill>
                  <a:schemeClr val="lt1"/>
                </a:solidFill>
                <a:latin typeface="Roboto"/>
                <a:ea typeface="Roboto"/>
                <a:cs typeface="Roboto"/>
                <a:sym typeface="Roboto"/>
              </a:defRPr>
            </a:lvl7pPr>
            <a:lvl8pPr lvl="7" indent="0" rtl="0">
              <a:spcBef>
                <a:spcPts val="0"/>
              </a:spcBef>
              <a:buClr>
                <a:schemeClr val="lt1"/>
              </a:buClr>
              <a:buFont typeface="Roboto"/>
              <a:buNone/>
              <a:defRPr sz="4800">
                <a:solidFill>
                  <a:schemeClr val="lt1"/>
                </a:solidFill>
                <a:latin typeface="Roboto"/>
                <a:ea typeface="Roboto"/>
                <a:cs typeface="Roboto"/>
                <a:sym typeface="Roboto"/>
              </a:defRPr>
            </a:lvl8pPr>
            <a:lvl9pPr lvl="8" indent="0" rtl="0">
              <a:spcBef>
                <a:spcPts val="0"/>
              </a:spcBef>
              <a:buClr>
                <a:schemeClr val="lt1"/>
              </a:buClr>
              <a:buFont typeface="Roboto"/>
              <a:buNone/>
              <a:defRPr sz="4800">
                <a:solidFill>
                  <a:schemeClr val="lt1"/>
                </a:solidFill>
                <a:latin typeface="Roboto"/>
                <a:ea typeface="Roboto"/>
                <a:cs typeface="Roboto"/>
                <a:sym typeface="Roboto"/>
              </a:defRPr>
            </a:lvl9pPr>
          </a:lstStyle>
          <a:p>
            <a:endParaRPr/>
          </a:p>
        </p:txBody>
      </p:sp>
      <p:sp>
        <p:nvSpPr>
          <p:cNvPr id="45" name="Shape 45"/>
          <p:cNvSpPr txBox="1">
            <a:spLocks noGrp="1"/>
          </p:cNvSpPr>
          <p:nvPr>
            <p:ph type="subTitle" idx="1"/>
          </p:nvPr>
        </p:nvSpPr>
        <p:spPr>
          <a:xfrm>
            <a:off x="390525" y="2789130"/>
            <a:ext cx="8222100" cy="43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6pPr>
            <a:lvl7pPr marL="2743200" marR="0" lvl="6"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7pPr>
            <a:lvl8pPr marL="3200400" marR="0" lvl="7"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8pPr>
            <a:lvl9pPr marL="3657600" marR="0" lvl="8" indent="0" algn="l" rtl="0">
              <a:lnSpc>
                <a:spcPct val="100000"/>
              </a:lnSpc>
              <a:spcBef>
                <a:spcPts val="0"/>
              </a:spcBef>
              <a:spcAft>
                <a:spcPts val="0"/>
              </a:spcAft>
              <a:buClr>
                <a:schemeClr val="lt1"/>
              </a:buClr>
              <a:buFont typeface="Calibri"/>
              <a:buNone/>
              <a:defRPr sz="22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p:nvPr/>
        </p:nvSpPr>
        <p:spPr>
          <a:xfrm rot="10800000" flipH="1">
            <a:off x="0" y="0"/>
            <a:ext cx="9144000" cy="4695899"/>
          </a:xfrm>
          <a:prstGeom prst="rect">
            <a:avLst/>
          </a:prstGeom>
          <a:solidFill>
            <a:schemeClr val="accent4"/>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rot="10800000" flipH="1">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txBox="1">
            <a:spLocks noGrp="1"/>
          </p:cNvSpPr>
          <p:nvPr>
            <p:ph type="body" idx="1"/>
          </p:nvPr>
        </p:nvSpPr>
        <p:spPr>
          <a:xfrm>
            <a:off x="57150" y="4696825"/>
            <a:ext cx="8381999" cy="4467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Calibri"/>
              <a:buChar char="●"/>
              <a:defRPr sz="1800" b="0" i="0" u="none" strike="noStrike" cap="none">
                <a:solidFill>
                  <a:schemeClr val="lt1"/>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20" Type="http://schemas.openxmlformats.org/officeDocument/2006/relationships/slideLayout" Target="../slideLayouts/slideLayout37.xml"/><Relationship Id="rId21" Type="http://schemas.openxmlformats.org/officeDocument/2006/relationships/theme" Target="../theme/theme2.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1900" y="738725"/>
            <a:ext cx="8222100" cy="767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Calibri"/>
              <a:buNone/>
              <a:defRPr sz="3200" b="0" i="0" u="none" strike="noStrike" cap="none">
                <a:solidFill>
                  <a:schemeClr val="lt1"/>
                </a:solidFill>
                <a:latin typeface="Calibri"/>
                <a:ea typeface="Calibri"/>
                <a:cs typeface="Calibri"/>
                <a:sym typeface="Calibri"/>
              </a:defRPr>
            </a:lvl1pPr>
            <a:lvl2pPr lvl="1" indent="0" rtl="0">
              <a:spcBef>
                <a:spcPts val="0"/>
              </a:spcBef>
              <a:buClr>
                <a:schemeClr val="lt1"/>
              </a:buClr>
              <a:buFont typeface="Roboto"/>
              <a:buNone/>
              <a:defRPr sz="3200">
                <a:solidFill>
                  <a:schemeClr val="lt1"/>
                </a:solidFill>
                <a:latin typeface="Roboto"/>
                <a:ea typeface="Roboto"/>
                <a:cs typeface="Roboto"/>
                <a:sym typeface="Roboto"/>
              </a:defRPr>
            </a:lvl2pPr>
            <a:lvl3pPr lvl="2" indent="0" rtl="0">
              <a:spcBef>
                <a:spcPts val="0"/>
              </a:spcBef>
              <a:buClr>
                <a:schemeClr val="lt1"/>
              </a:buClr>
              <a:buFont typeface="Roboto"/>
              <a:buNone/>
              <a:defRPr sz="3200">
                <a:solidFill>
                  <a:schemeClr val="lt1"/>
                </a:solidFill>
                <a:latin typeface="Roboto"/>
                <a:ea typeface="Roboto"/>
                <a:cs typeface="Roboto"/>
                <a:sym typeface="Roboto"/>
              </a:defRPr>
            </a:lvl3pPr>
            <a:lvl4pPr lvl="3" indent="0" rtl="0">
              <a:spcBef>
                <a:spcPts val="0"/>
              </a:spcBef>
              <a:buClr>
                <a:schemeClr val="lt1"/>
              </a:buClr>
              <a:buFont typeface="Roboto"/>
              <a:buNone/>
              <a:defRPr sz="3200">
                <a:solidFill>
                  <a:schemeClr val="lt1"/>
                </a:solidFill>
                <a:latin typeface="Roboto"/>
                <a:ea typeface="Roboto"/>
                <a:cs typeface="Roboto"/>
                <a:sym typeface="Roboto"/>
              </a:defRPr>
            </a:lvl4pPr>
            <a:lvl5pPr lvl="4" indent="0" rtl="0">
              <a:spcBef>
                <a:spcPts val="0"/>
              </a:spcBef>
              <a:buClr>
                <a:schemeClr val="lt1"/>
              </a:buClr>
              <a:buFont typeface="Roboto"/>
              <a:buNone/>
              <a:defRPr sz="3200">
                <a:solidFill>
                  <a:schemeClr val="lt1"/>
                </a:solidFill>
                <a:latin typeface="Roboto"/>
                <a:ea typeface="Roboto"/>
                <a:cs typeface="Roboto"/>
                <a:sym typeface="Roboto"/>
              </a:defRPr>
            </a:lvl5pPr>
            <a:lvl6pPr lvl="5" indent="0" rtl="0">
              <a:spcBef>
                <a:spcPts val="0"/>
              </a:spcBef>
              <a:buClr>
                <a:schemeClr val="lt1"/>
              </a:buClr>
              <a:buFont typeface="Roboto"/>
              <a:buNone/>
              <a:defRPr sz="3200">
                <a:solidFill>
                  <a:schemeClr val="lt1"/>
                </a:solidFill>
                <a:latin typeface="Roboto"/>
                <a:ea typeface="Roboto"/>
                <a:cs typeface="Roboto"/>
                <a:sym typeface="Roboto"/>
              </a:defRPr>
            </a:lvl6pPr>
            <a:lvl7pPr lvl="6" indent="0" rtl="0">
              <a:spcBef>
                <a:spcPts val="0"/>
              </a:spcBef>
              <a:buClr>
                <a:schemeClr val="lt1"/>
              </a:buClr>
              <a:buFont typeface="Roboto"/>
              <a:buNone/>
              <a:defRPr sz="3200">
                <a:solidFill>
                  <a:schemeClr val="lt1"/>
                </a:solidFill>
                <a:latin typeface="Roboto"/>
                <a:ea typeface="Roboto"/>
                <a:cs typeface="Roboto"/>
                <a:sym typeface="Roboto"/>
              </a:defRPr>
            </a:lvl7pPr>
            <a:lvl8pPr lvl="7" indent="0" rtl="0">
              <a:spcBef>
                <a:spcPts val="0"/>
              </a:spcBef>
              <a:buClr>
                <a:schemeClr val="lt1"/>
              </a:buClr>
              <a:buFont typeface="Roboto"/>
              <a:buNone/>
              <a:defRPr sz="3200">
                <a:solidFill>
                  <a:schemeClr val="lt1"/>
                </a:solidFill>
                <a:latin typeface="Roboto"/>
                <a:ea typeface="Roboto"/>
                <a:cs typeface="Roboto"/>
                <a:sym typeface="Roboto"/>
              </a:defRPr>
            </a:lvl8pPr>
            <a:lvl9pPr lvl="8" indent="0" rtl="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60" name="Shape 60"/>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lt2"/>
              </a:buClr>
              <a:buFont typeface="Calibri"/>
              <a:buChar char="●"/>
              <a:defRPr sz="1800" b="0" i="0" u="none" strike="noStrike" cap="none">
                <a:solidFill>
                  <a:schemeClr val="lt2"/>
                </a:solidFill>
                <a:latin typeface="Calibri"/>
                <a:ea typeface="Calibri"/>
                <a:cs typeface="Calibri"/>
                <a:sym typeface="Calibri"/>
              </a:defRPr>
            </a:lvl1pPr>
            <a:lvl2pPr marL="457200" marR="0" lvl="1"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2pPr>
            <a:lvl3pPr marL="914400" marR="0" lvl="2"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3pPr>
            <a:lvl4pPr marL="1371600" marR="0" lvl="3"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4pPr>
            <a:lvl5pPr marL="1828800" marR="0" lvl="4"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5pPr>
            <a:lvl6pPr marL="2286000" marR="0" lvl="5"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6pPr>
            <a:lvl7pPr marL="2743200" marR="0" lvl="6"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7pPr>
            <a:lvl8pPr marL="3200400" marR="0" lvl="7"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8pPr>
            <a:lvl9pPr marL="3657600" marR="0" lvl="8" indent="0" algn="l" rtl="0">
              <a:lnSpc>
                <a:spcPct val="115000"/>
              </a:lnSpc>
              <a:spcBef>
                <a:spcPts val="0"/>
              </a:spcBef>
              <a:spcAft>
                <a:spcPts val="1600"/>
              </a:spcAft>
              <a:buClr>
                <a:schemeClr val="lt2"/>
              </a:buClr>
              <a:buFont typeface="Calibri"/>
              <a:buChar char="■"/>
              <a:defRPr sz="1400" b="0" i="0" u="none" strike="noStrike" cap="none">
                <a:solidFill>
                  <a:schemeClr val="lt2"/>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8523540" y="4695623"/>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sv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sv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422423" y="2073052"/>
            <a:ext cx="8222100" cy="933600"/>
          </a:xfrm>
          <a:prstGeom prst="rect">
            <a:avLst/>
          </a:prstGeom>
        </p:spPr>
        <p:txBody>
          <a:bodyPr lIns="91425" tIns="91425" rIns="91425" bIns="91425" anchor="b" anchorCtr="0">
            <a:noAutofit/>
          </a:bodyPr>
          <a:lstStyle/>
          <a:p>
            <a:pPr lvl="0"/>
            <a:r>
              <a:rPr lang="en-IN" dirty="0" smtClean="0"/>
              <a:t>Collections </a:t>
            </a:r>
            <a:r>
              <a:rPr lang="en-IN" dirty="0"/>
              <a:t>in JavaScript</a:t>
            </a:r>
            <a:endParaRPr lang="en" dirty="0"/>
          </a:p>
        </p:txBody>
      </p:sp>
    </p:spTree>
    <p:extLst>
      <p:ext uri="{BB962C8B-B14F-4D97-AF65-F5344CB8AC3E}">
        <p14:creationId xmlns:p14="http://schemas.microsoft.com/office/powerpoint/2010/main" val="428533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Agenda</a:t>
            </a:r>
          </a:p>
        </p:txBody>
      </p:sp>
      <p:pic>
        <p:nvPicPr>
          <p:cNvPr id="3" name="Graphic 2" descr="Clipboard">
            <a:extLst>
              <a:ext uri="{FF2B5EF4-FFF2-40B4-BE49-F238E27FC236}">
                <a16:creationId xmlns:a16="http://schemas.microsoft.com/office/drawing/2014/main" xmlns="" id="{E71F4959-BCBD-4B9F-B0BB-86D031A5FDB4}"/>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44279" y="1880633"/>
            <a:ext cx="1531089" cy="1531089"/>
          </a:xfrm>
          <a:prstGeom prst="rect">
            <a:avLst/>
          </a:prstGeom>
        </p:spPr>
      </p:pic>
      <p:sp>
        <p:nvSpPr>
          <p:cNvPr id="4" name="TextBox 3">
            <a:extLst>
              <a:ext uri="{FF2B5EF4-FFF2-40B4-BE49-F238E27FC236}">
                <a16:creationId xmlns:a16="http://schemas.microsoft.com/office/drawing/2014/main" xmlns="" id="{CA240F90-FC47-4ED2-B656-3D74496177B9}"/>
              </a:ext>
            </a:extLst>
          </p:cNvPr>
          <p:cNvSpPr txBox="1"/>
          <p:nvPr/>
        </p:nvSpPr>
        <p:spPr>
          <a:xfrm>
            <a:off x="4035786" y="1346185"/>
            <a:ext cx="4912241" cy="1938992"/>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Data Structures in JavaScript.</a:t>
            </a:r>
            <a:endParaRPr lang="en-IN" sz="2400" dirty="0"/>
          </a:p>
          <a:p>
            <a:endParaRPr lang="en-IN" sz="2400" dirty="0"/>
          </a:p>
          <a:p>
            <a:pPr marL="285750" indent="-285750">
              <a:buFont typeface="Wingdings" panose="05000000000000000000" pitchFamily="2" charset="2"/>
              <a:buChar char="v"/>
            </a:pPr>
            <a:r>
              <a:rPr lang="en-IN" sz="2400" dirty="0" smtClean="0"/>
              <a:t>Application.</a:t>
            </a:r>
            <a:endParaRPr lang="en-IN" sz="2400" dirty="0"/>
          </a:p>
          <a:p>
            <a:endParaRPr lang="en-IN" sz="2400" dirty="0"/>
          </a:p>
          <a:p>
            <a:pPr marL="285750" indent="-285750">
              <a:buFont typeface="Wingdings" panose="05000000000000000000" pitchFamily="2" charset="2"/>
              <a:buChar char="v"/>
            </a:pPr>
            <a:r>
              <a:rPr lang="en-IN" sz="2400" dirty="0" smtClean="0"/>
              <a:t>Demo!</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90250" y="488250"/>
            <a:ext cx="8033999" cy="40908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Calibri"/>
              <a:buNone/>
            </a:pPr>
            <a:r>
              <a:rPr lang="en-IN" dirty="0"/>
              <a:t>DEMO!</a:t>
            </a:r>
            <a:endParaRPr lang="en" sz="60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61702" y="726050"/>
            <a:ext cx="2808000" cy="9534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3600" dirty="0"/>
              <a:t>Conclusion</a:t>
            </a:r>
          </a:p>
        </p:txBody>
      </p:sp>
      <p:pic>
        <p:nvPicPr>
          <p:cNvPr id="3" name="Graphic 2" descr="Checklist">
            <a:extLst>
              <a:ext uri="{FF2B5EF4-FFF2-40B4-BE49-F238E27FC236}">
                <a16:creationId xmlns:a16="http://schemas.microsoft.com/office/drawing/2014/main" xmlns="" id="{B9DC830F-10B5-43B8-BAA1-BA4C6D0BD53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78195" y="2178345"/>
            <a:ext cx="1202808" cy="1202808"/>
          </a:xfrm>
          <a:prstGeom prst="rect">
            <a:avLst/>
          </a:prstGeom>
        </p:spPr>
      </p:pic>
      <p:sp>
        <p:nvSpPr>
          <p:cNvPr id="8" name="TextBox 7">
            <a:extLst>
              <a:ext uri="{FF2B5EF4-FFF2-40B4-BE49-F238E27FC236}">
                <a16:creationId xmlns:a16="http://schemas.microsoft.com/office/drawing/2014/main" xmlns="" id="{CA240F90-FC47-4ED2-B656-3D74496177B9}"/>
              </a:ext>
            </a:extLst>
          </p:cNvPr>
          <p:cNvSpPr txBox="1"/>
          <p:nvPr/>
        </p:nvSpPr>
        <p:spPr>
          <a:xfrm>
            <a:off x="4035786" y="1346185"/>
            <a:ext cx="4912241" cy="1200329"/>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t>Data Structures in JavaScript.</a:t>
            </a:r>
            <a:endParaRPr lang="en-IN" sz="2400" dirty="0"/>
          </a:p>
          <a:p>
            <a:endParaRPr lang="en-IN" sz="2400" dirty="0"/>
          </a:p>
          <a:p>
            <a:pPr marL="285750" indent="-285750">
              <a:buFont typeface="Wingdings" panose="05000000000000000000" pitchFamily="2" charset="2"/>
              <a:buChar char="v"/>
            </a:pPr>
            <a:r>
              <a:rPr lang="en-IN" sz="2400" dirty="0" smtClean="0"/>
              <a:t>Application.</a:t>
            </a: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Calibri"/>
              <a:buNone/>
            </a:pPr>
            <a:r>
              <a:rPr lang="en" sz="4800" b="0" i="0" u="none" strike="noStrike" cap="none" dirty="0">
                <a:solidFill>
                  <a:schemeClr val="lt1"/>
                </a:solidFill>
                <a:latin typeface="Calibri"/>
                <a:ea typeface="Calibri"/>
                <a:cs typeface="Calibri"/>
                <a:sym typeface="Calibri"/>
              </a:rPr>
              <a:t>Next </a:t>
            </a:r>
            <a:r>
              <a:rPr lang="en-US" sz="4800" b="0" i="0" u="none" strike="noStrike" cap="none" dirty="0" smtClean="0">
                <a:solidFill>
                  <a:schemeClr val="lt1"/>
                </a:solidFill>
                <a:latin typeface="Calibri"/>
                <a:ea typeface="Calibri"/>
                <a:cs typeface="Calibri"/>
                <a:sym typeface="Calibri"/>
              </a:rPr>
              <a:t>Section</a:t>
            </a:r>
            <a:endParaRPr lang="en" sz="4800" b="0" i="0" u="none" strike="noStrike" cap="none" dirty="0">
              <a:solidFill>
                <a:schemeClr val="lt1"/>
              </a:solidFill>
              <a:latin typeface="Calibri"/>
              <a:ea typeface="Calibri"/>
              <a:cs typeface="Calibri"/>
              <a:sym typeface="Calibri"/>
            </a:endParaRPr>
          </a:p>
        </p:txBody>
      </p:sp>
      <p:sp>
        <p:nvSpPr>
          <p:cNvPr id="168" name="Shape 168"/>
          <p:cNvSpPr txBox="1">
            <a:spLocks noGrp="1"/>
          </p:cNvSpPr>
          <p:nvPr>
            <p:ph type="subTitle" idx="1"/>
          </p:nvPr>
        </p:nvSpPr>
        <p:spPr>
          <a:xfrm>
            <a:off x="390525" y="2752880"/>
            <a:ext cx="8222100" cy="432900"/>
          </a:xfrm>
          <a:prstGeom prst="rect">
            <a:avLst/>
          </a:prstGeom>
          <a:noFill/>
          <a:ln>
            <a:noFill/>
          </a:ln>
        </p:spPr>
        <p:txBody>
          <a:bodyPr lIns="91425" tIns="91425" rIns="91425" bIns="91425" anchor="t" anchorCtr="0">
            <a:noAutofit/>
          </a:bodyPr>
          <a:lstStyle/>
          <a:p>
            <a:pPr lvl="0">
              <a:buSzPct val="25000"/>
            </a:pPr>
            <a:r>
              <a:rPr lang="en-IN" dirty="0" smtClean="0"/>
              <a:t>Introduction to </a:t>
            </a:r>
            <a:r>
              <a:rPr lang="en-IN" dirty="0" err="1" smtClean="0"/>
              <a:t>Angularjs</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116</Words>
  <Application>Microsoft Macintosh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Calibri</vt:lpstr>
      <vt:lpstr>Roboto</vt:lpstr>
      <vt:lpstr>Wingdings</vt:lpstr>
      <vt:lpstr>Arial</vt:lpstr>
      <vt:lpstr>Packt</vt:lpstr>
      <vt:lpstr>Packt</vt:lpstr>
      <vt:lpstr>Collections in JavaScript</vt:lpstr>
      <vt:lpstr>Agenda</vt:lpstr>
      <vt:lpstr>DEMO!</vt:lpstr>
      <vt:lpstr>Conclusion</vt:lpstr>
      <vt:lpstr>Next Section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a Bitcoin wallet</dc:title>
  <cp:lastModifiedBy>Microsoft Office User</cp:lastModifiedBy>
  <cp:revision>24</cp:revision>
  <dcterms:modified xsi:type="dcterms:W3CDTF">2017-11-19T19:09:11Z</dcterms:modified>
</cp:coreProperties>
</file>