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10"/>
  </p:notesMasterIdLst>
  <p:sldIdLst>
    <p:sldId id="256" r:id="rId3"/>
    <p:sldId id="261" r:id="rId4"/>
    <p:sldId id="263" r:id="rId5"/>
    <p:sldId id="257" r:id="rId6"/>
    <p:sldId id="258" r:id="rId7"/>
    <p:sldId id="259" r:id="rId8"/>
    <p:sldId id="260"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3"/>
    <p:restoredTop sz="94200"/>
  </p:normalViewPr>
  <p:slideViewPr>
    <p:cSldViewPr snapToGrid="0">
      <p:cViewPr varScale="1">
        <p:scale>
          <a:sx n="161" d="100"/>
          <a:sy n="161" d="100"/>
        </p:scale>
        <p:origin x="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22" Type="http://schemas.microsoft.com/office/2016/11/relationships/changesInfo" Target="changesInfos/changesInfo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23" Type="http://schemas.microsoft.com/office/2015/10/relationships/revisionInfo" Target="revisionInfo.xml"/><Relationship Id="rId10"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 chg="addSld delSld modSld">
      <pc:chgData name="Harish Garg" userId="154b7a2a455ac013" providerId="LiveId" clId="{940DAC1B-4986-484F-951F-CF7D163993AD}" dt="2017-08-05T06:18:23.689" v="205" actId="20577"/>
      <pc:docMkLst>
        <pc:docMk/>
      </pc:docMkLst>
      <pc:sldChg chg="addSp delSp modSp add modAnim">
        <pc:chgData name="Harish Garg" userId="154b7a2a455ac013" providerId="LiveId" clId="{940DAC1B-4986-484F-951F-CF7D163993AD}" dt="2017-08-05T06:18:23.689" v="205" actId="20577"/>
        <pc:sldMkLst>
          <pc:docMk/>
          <pc:sldMk cId="1979873235" sldId="266"/>
        </pc:sldMkLst>
        <pc:spChg chg="mod">
          <ac:chgData name="Harish Garg" userId="154b7a2a455ac013" providerId="LiveId" clId="{940DAC1B-4986-484F-951F-CF7D163993AD}" dt="2017-08-05T05:54:25.428" v="21" actId="20577"/>
          <ac:spMkLst>
            <pc:docMk/>
            <pc:sldMk cId="1979873235" sldId="266"/>
            <ac:spMk id="2" creationId="{50BC4269-570C-4A00-815F-45BD33C74AC4}"/>
          </ac:spMkLst>
        </pc:spChg>
        <pc:spChg chg="mod">
          <ac:chgData name="Harish Garg" userId="154b7a2a455ac013" providerId="LiveId" clId="{940DAC1B-4986-484F-951F-CF7D163993AD}" dt="2017-08-05T06:14:25.591" v="160" actId="20577"/>
          <ac:spMkLst>
            <pc:docMk/>
            <pc:sldMk cId="1979873235" sldId="266"/>
            <ac:spMk id="3" creationId="{03D4D0F4-C557-4FB8-BF01-3A346A29170A}"/>
          </ac:spMkLst>
        </pc:spChg>
        <pc:spChg chg="add mod">
          <ac:chgData name="Harish Garg" userId="154b7a2a455ac013" providerId="LiveId" clId="{940DAC1B-4986-484F-951F-CF7D163993AD}" dt="2017-08-05T06:14:47.022" v="163" actId="1076"/>
          <ac:spMkLst>
            <pc:docMk/>
            <pc:sldMk cId="1979873235" sldId="266"/>
            <ac:spMk id="4" creationId="{8C23010F-AC3E-4229-9E03-6AC158EBE548}"/>
          </ac:spMkLst>
        </pc:spChg>
        <pc:spChg chg="add mod">
          <ac:chgData name="Harish Garg" userId="154b7a2a455ac013" providerId="LiveId" clId="{940DAC1B-4986-484F-951F-CF7D163993AD}" dt="2017-08-05T06:15:04.460" v="165" actId="1076"/>
          <ac:spMkLst>
            <pc:docMk/>
            <pc:sldMk cId="1979873235" sldId="266"/>
            <ac:spMk id="5" creationId="{529C4990-3CA5-4146-946F-05588AEB7887}"/>
          </ac:spMkLst>
        </pc:spChg>
        <pc:spChg chg="add mod">
          <ac:chgData name="Harish Garg" userId="154b7a2a455ac013" providerId="LiveId" clId="{940DAC1B-4986-484F-951F-CF7D163993AD}" dt="2017-08-05T06:15:13.838" v="166" actId="1076"/>
          <ac:spMkLst>
            <pc:docMk/>
            <pc:sldMk cId="1979873235" sldId="266"/>
            <ac:spMk id="6" creationId="{00CF40FE-223A-452B-8133-E0F8A870F4CC}"/>
          </ac:spMkLst>
        </pc:spChg>
        <pc:spChg chg="add mod">
          <ac:chgData name="Harish Garg" userId="154b7a2a455ac013" providerId="LiveId" clId="{940DAC1B-4986-484F-951F-CF7D163993AD}" dt="2017-08-05T06:15:24.896" v="167" actId="1076"/>
          <ac:spMkLst>
            <pc:docMk/>
            <pc:sldMk cId="1979873235" sldId="266"/>
            <ac:spMk id="7" creationId="{0B26BFA1-3722-40BF-AB82-7614465E7830}"/>
          </ac:spMkLst>
        </pc:spChg>
        <pc:spChg chg="add del">
          <ac:chgData name="Harish Garg" userId="154b7a2a455ac013" providerId="LiveId" clId="{940DAC1B-4986-484F-951F-CF7D163993AD}" dt="2017-08-05T06:11:55" v="134" actId="20577"/>
          <ac:spMkLst>
            <pc:docMk/>
            <pc:sldMk cId="1979873235" sldId="266"/>
            <ac:spMk id="8" creationId="{03A3B6E4-3EFA-43BA-8FF1-67A9C1634452}"/>
          </ac:spMkLst>
        </pc:spChg>
        <pc:spChg chg="add mod">
          <ac:chgData name="Harish Garg" userId="154b7a2a455ac013" providerId="LiveId" clId="{940DAC1B-4986-484F-951F-CF7D163993AD}" dt="2017-08-05T06:16:29.045" v="183" actId="20577"/>
          <ac:spMkLst>
            <pc:docMk/>
            <pc:sldMk cId="1979873235" sldId="266"/>
            <ac:spMk id="9" creationId="{FDD0CF59-75FC-4FE1-9961-57A502A51507}"/>
          </ac:spMkLst>
        </pc:spChg>
        <pc:spChg chg="add mod">
          <ac:chgData name="Harish Garg" userId="154b7a2a455ac013" providerId="LiveId" clId="{940DAC1B-4986-484F-951F-CF7D163993AD}" dt="2017-08-05T06:18:23.689" v="205" actId="20577"/>
          <ac:spMkLst>
            <pc:docMk/>
            <pc:sldMk cId="1979873235" sldId="266"/>
            <ac:spMk id="10" creationId="{866373EE-40A4-4262-AB69-71B618EA8A56}"/>
          </ac:spMkLst>
        </pc:spChg>
      </pc:sldChg>
      <pc:sldChg chg="add del">
        <pc:chgData name="Harish Garg" userId="154b7a2a455ac013" providerId="LiveId" clId="{940DAC1B-4986-484F-951F-CF7D163993AD}" dt="2017-08-05T06:12:04.248" v="138" actId="2696"/>
        <pc:sldMkLst>
          <pc:docMk/>
          <pc:sldMk cId="2100348025" sldId="267"/>
        </pc:sldMkLst>
      </pc:sldChg>
      <pc:sldChg chg="modSp add del">
        <pc:chgData name="Harish Garg" userId="154b7a2a455ac013" providerId="LiveId" clId="{940DAC1B-4986-484F-951F-CF7D163993AD}" dt="2017-08-05T06:14:16.644" v="156" actId="2696"/>
        <pc:sldMkLst>
          <pc:docMk/>
          <pc:sldMk cId="2347687136" sldId="267"/>
        </pc:sldMkLst>
        <pc:spChg chg="mod">
          <ac:chgData name="Harish Garg" userId="154b7a2a455ac013" providerId="LiveId" clId="{940DAC1B-4986-484F-951F-CF7D163993AD}" dt="2017-08-05T06:12:44.519" v="155" actId="20577"/>
          <ac:spMkLst>
            <pc:docMk/>
            <pc:sldMk cId="2347687136" sldId="267"/>
            <ac:spMk id="3" creationId="{03D4D0F4-C557-4FB8-BF01-3A346A29170A}"/>
          </ac:spMkLst>
        </pc:spChg>
      </pc:sldChg>
      <pc:sldChg chg="add del">
        <pc:chgData name="Harish Garg" userId="154b7a2a455ac013" providerId="LiveId" clId="{940DAC1B-4986-484F-951F-CF7D163993AD}" dt="2017-08-05T06:12:02.170" v="137" actId="2696"/>
        <pc:sldMkLst>
          <pc:docMk/>
          <pc:sldMk cId="88251551" sldId="268"/>
        </pc:sldMkLst>
      </pc:sldChg>
    </pc:docChg>
  </pc:docChgLst>
  <pc:docChgLst>
    <pc:chgData name="Harish Garg" userId="154b7a2a455ac013" providerId="LiveId" clId="{24EC2744-F807-4B14-A2C1-3C75CF4A1423}"/>
    <pc:docChg chg="custSel addSld delSld modSld sldOrd">
      <pc:chgData name="Harish Garg" userId="154b7a2a455ac013" providerId="LiveId" clId="{24EC2744-F807-4B14-A2C1-3C75CF4A1423}" dt="2017-08-04T16:51:13.359" v="403" actId="20577"/>
      <pc:docMkLst>
        <pc:docMk/>
      </pc:docMkLst>
      <pc:sldChg chg="modSp">
        <pc:chgData name="Harish Garg" userId="154b7a2a455ac013" providerId="LiveId" clId="{24EC2744-F807-4B14-A2C1-3C75CF4A1423}" dt="2017-08-04T16:21:13.846" v="1" actId="20577"/>
        <pc:sldMkLst>
          <pc:docMk/>
          <pc:sldMk cId="0" sldId="256"/>
        </pc:sldMkLst>
        <pc:spChg chg="mod">
          <ac:chgData name="Harish Garg" userId="154b7a2a455ac013" providerId="LiveId" clId="{24EC2744-F807-4B14-A2C1-3C75CF4A1423}" dt="2017-08-04T16:21:13.846" v="1" actId="20577"/>
          <ac:spMkLst>
            <pc:docMk/>
            <pc:sldMk cId="0" sldId="256"/>
            <ac:spMk id="144" creationId="{00000000-0000-0000-0000-000000000000}"/>
          </ac:spMkLst>
        </pc:spChg>
      </pc:sldChg>
      <pc:sldChg chg="modSp">
        <pc:chgData name="Harish Garg" userId="154b7a2a455ac013" providerId="LiveId" clId="{24EC2744-F807-4B14-A2C1-3C75CF4A1423}" dt="2017-08-04T16:22:15.532" v="75" actId="20577"/>
        <pc:sldMkLst>
          <pc:docMk/>
          <pc:sldMk cId="0" sldId="257"/>
        </pc:sldMkLst>
        <pc:spChg chg="mod">
          <ac:chgData name="Harish Garg" userId="154b7a2a455ac013" providerId="LiveId" clId="{24EC2744-F807-4B14-A2C1-3C75CF4A1423}" dt="2017-08-04T16:22:15.532" v="75" actId="20577"/>
          <ac:spMkLst>
            <pc:docMk/>
            <pc:sldMk cId="0" sldId="257"/>
            <ac:spMk id="4" creationId="{CA240F90-FC47-4ED2-B656-3D74496177B9}"/>
          </ac:spMkLst>
        </pc:spChg>
      </pc:sldChg>
      <pc:sldChg chg="modSp ord">
        <pc:chgData name="Harish Garg" userId="154b7a2a455ac013" providerId="LiveId" clId="{24EC2744-F807-4B14-A2C1-3C75CF4A1423}" dt="2017-08-04T16:42:35.691" v="330" actId="20577"/>
        <pc:sldMkLst>
          <pc:docMk/>
          <pc:sldMk cId="0" sldId="258"/>
        </pc:sldMkLst>
        <pc:spChg chg="mod">
          <ac:chgData name="Harish Garg" userId="154b7a2a455ac013" providerId="LiveId" clId="{24EC2744-F807-4B14-A2C1-3C75CF4A1423}" dt="2017-08-04T16:42:35.691" v="330" actId="20577"/>
          <ac:spMkLst>
            <pc:docMk/>
            <pc:sldMk cId="0" sldId="258"/>
            <ac:spMk id="157" creationId="{00000000-0000-0000-0000-000000000000}"/>
          </ac:spMkLst>
        </pc:spChg>
      </pc:sldChg>
      <pc:sldChg chg="modSp">
        <pc:chgData name="Harish Garg" userId="154b7a2a455ac013" providerId="LiveId" clId="{24EC2744-F807-4B14-A2C1-3C75CF4A1423}" dt="2017-08-04T16:23:35.110" v="168" actId="20577"/>
        <pc:sldMkLst>
          <pc:docMk/>
          <pc:sldMk cId="0" sldId="259"/>
        </pc:sldMkLst>
        <pc:spChg chg="mod">
          <ac:chgData name="Harish Garg" userId="154b7a2a455ac013" providerId="LiveId" clId="{24EC2744-F807-4B14-A2C1-3C75CF4A1423}" dt="2017-08-04T16:23:35.110" v="168" actId="20577"/>
          <ac:spMkLst>
            <pc:docMk/>
            <pc:sldMk cId="0" sldId="259"/>
            <ac:spMk id="6" creationId="{0B25F9CE-70B8-4207-BB4F-008CCF0BF923}"/>
          </ac:spMkLst>
        </pc:spChg>
      </pc:sldChg>
      <pc:sldChg chg="modSp">
        <pc:chgData name="Harish Garg" userId="154b7a2a455ac013" providerId="LiveId" clId="{24EC2744-F807-4B14-A2C1-3C75CF4A1423}" dt="2017-08-04T16:37:19.758" v="301" actId="20577"/>
        <pc:sldMkLst>
          <pc:docMk/>
          <pc:sldMk cId="0" sldId="260"/>
        </pc:sldMkLst>
        <pc:spChg chg="mod">
          <ac:chgData name="Harish Garg" userId="154b7a2a455ac013" providerId="LiveId" clId="{24EC2744-F807-4B14-A2C1-3C75CF4A1423}" dt="2017-08-04T16:37:19.758" v="301" actId="20577"/>
          <ac:spMkLst>
            <pc:docMk/>
            <pc:sldMk cId="0" sldId="260"/>
            <ac:spMk id="168" creationId="{00000000-0000-0000-0000-000000000000}"/>
          </ac:spMkLst>
        </pc:spChg>
      </pc:sldChg>
      <pc:sldChg chg="modSp add">
        <pc:chgData name="Harish Garg" userId="154b7a2a455ac013" providerId="LiveId" clId="{24EC2744-F807-4B14-A2C1-3C75CF4A1423}" dt="2017-08-04T16:21:24.822" v="2" actId="20577"/>
        <pc:sldMkLst>
          <pc:docMk/>
          <pc:sldMk cId="4285338601" sldId="261"/>
        </pc:sldMkLst>
        <pc:spChg chg="mod">
          <ac:chgData name="Harish Garg" userId="154b7a2a455ac013" providerId="LiveId" clId="{24EC2744-F807-4B14-A2C1-3C75CF4A1423}" dt="2017-08-04T16:21:24.822" v="2" actId="20577"/>
          <ac:spMkLst>
            <pc:docMk/>
            <pc:sldMk cId="4285338601" sldId="261"/>
            <ac:spMk id="144" creationId="{00000000-0000-0000-0000-000000000000}"/>
          </ac:spMkLst>
        </pc:spChg>
      </pc:sldChg>
      <pc:sldChg chg="modSp add del">
        <pc:chgData name="Harish Garg" userId="154b7a2a455ac013" providerId="LiveId" clId="{24EC2744-F807-4B14-A2C1-3C75CF4A1423}" dt="2017-08-04T16:25:59.894" v="186" actId="2696"/>
        <pc:sldMkLst>
          <pc:docMk/>
          <pc:sldMk cId="2038741611" sldId="262"/>
        </pc:sldMkLst>
        <pc:spChg chg="mod">
          <ac:chgData name="Harish Garg" userId="154b7a2a455ac013" providerId="LiveId" clId="{24EC2744-F807-4B14-A2C1-3C75CF4A1423}" dt="2017-08-04T16:25:36.032" v="185" actId="20577"/>
          <ac:spMkLst>
            <pc:docMk/>
            <pc:sldMk cId="2038741611" sldId="262"/>
            <ac:spMk id="2" creationId="{6738A34B-F6D4-43F1-B34D-71801DF44686}"/>
          </ac:spMkLst>
        </pc:spChg>
      </pc:sldChg>
      <pc:sldChg chg="addSp delSp modSp add modAnim">
        <pc:chgData name="Harish Garg" userId="154b7a2a455ac013" providerId="LiveId" clId="{24EC2744-F807-4B14-A2C1-3C75CF4A1423}" dt="2017-08-04T16:36:16.834" v="300" actId="20577"/>
        <pc:sldMkLst>
          <pc:docMk/>
          <pc:sldMk cId="2610312846" sldId="262"/>
        </pc:sldMkLst>
        <pc:spChg chg="mod">
          <ac:chgData name="Harish Garg" userId="154b7a2a455ac013" providerId="LiveId" clId="{24EC2744-F807-4B14-A2C1-3C75CF4A1423}" dt="2017-08-04T16:26:19.106" v="204" actId="20577"/>
          <ac:spMkLst>
            <pc:docMk/>
            <pc:sldMk cId="2610312846" sldId="262"/>
            <ac:spMk id="2" creationId="{CE4E1007-117F-428F-A9DC-D7D29E09EF8B}"/>
          </ac:spMkLst>
        </pc:spChg>
        <pc:spChg chg="add del mod">
          <ac:chgData name="Harish Garg" userId="154b7a2a455ac013" providerId="LiveId" clId="{24EC2744-F807-4B14-A2C1-3C75CF4A1423}" dt="2017-08-04T16:31:16.354" v="214" actId="478"/>
          <ac:spMkLst>
            <pc:docMk/>
            <pc:sldMk cId="2610312846" sldId="262"/>
            <ac:spMk id="7" creationId="{E9AF54E0-D042-4FC3-AD86-D73052F8F682}"/>
          </ac:spMkLst>
        </pc:spChg>
        <pc:spChg chg="add del mod">
          <ac:chgData name="Harish Garg" userId="154b7a2a455ac013" providerId="LiveId" clId="{24EC2744-F807-4B14-A2C1-3C75CF4A1423}" dt="2017-08-04T16:32:07.473" v="278" actId="20577"/>
          <ac:spMkLst>
            <pc:docMk/>
            <pc:sldMk cId="2610312846" sldId="262"/>
            <ac:spMk id="10" creationId="{055176F5-4785-4FBD-83CC-228515A0B49A}"/>
          </ac:spMkLst>
        </pc:spChg>
        <pc:picChg chg="add mod">
          <ac:chgData name="Harish Garg" userId="154b7a2a455ac013" providerId="LiveId" clId="{24EC2744-F807-4B14-A2C1-3C75CF4A1423}" dt="2017-08-04T16:33:52.867" v="292" actId="1076"/>
          <ac:picMkLst>
            <pc:docMk/>
            <pc:sldMk cId="2610312846" sldId="262"/>
            <ac:picMk id="4" creationId="{E17D4AB8-B7A0-4FBA-BB98-62B56E284989}"/>
          </ac:picMkLst>
        </pc:picChg>
        <pc:picChg chg="add del mod">
          <ac:chgData name="Harish Garg" userId="154b7a2a455ac013" providerId="LiveId" clId="{24EC2744-F807-4B14-A2C1-3C75CF4A1423}" dt="2017-08-04T16:31:16.354" v="214" actId="478"/>
          <ac:picMkLst>
            <pc:docMk/>
            <pc:sldMk cId="2610312846" sldId="262"/>
            <ac:picMk id="6" creationId="{0C6BF62B-EC90-427E-B7AE-4CE23A1B5190}"/>
          </ac:picMkLst>
        </pc:picChg>
        <pc:picChg chg="add mod">
          <ac:chgData name="Harish Garg" userId="154b7a2a455ac013" providerId="LiveId" clId="{24EC2744-F807-4B14-A2C1-3C75CF4A1423}" dt="2017-08-04T16:32:34.491" v="286" actId="1076"/>
          <ac:picMkLst>
            <pc:docMk/>
            <pc:sldMk cId="2610312846" sldId="262"/>
            <ac:picMk id="9" creationId="{D7998061-CBB6-49C2-94C6-4252C1EC75AE}"/>
          </ac:picMkLst>
        </pc:picChg>
        <pc:picChg chg="add mod">
          <ac:chgData name="Harish Garg" userId="154b7a2a455ac013" providerId="LiveId" clId="{24EC2744-F807-4B14-A2C1-3C75CF4A1423}" dt="2017-08-04T16:33:51.039" v="291" actId="1076"/>
          <ac:picMkLst>
            <pc:docMk/>
            <pc:sldMk cId="2610312846" sldId="262"/>
            <ac:picMk id="12" creationId="{F4C0D857-66AF-4119-BA94-8C69440A3765}"/>
          </ac:picMkLst>
        </pc:picChg>
        <pc:picChg chg="add mod">
          <ac:chgData name="Harish Garg" userId="154b7a2a455ac013" providerId="LiveId" clId="{24EC2744-F807-4B14-A2C1-3C75CF4A1423}" dt="2017-08-04T16:36:01.300" v="297" actId="1076"/>
          <ac:picMkLst>
            <pc:docMk/>
            <pc:sldMk cId="2610312846" sldId="262"/>
            <ac:picMk id="14" creationId="{AD2CBDA1-128A-4A58-BF01-50B1D7A6BE89}"/>
          </ac:picMkLst>
        </pc:picChg>
      </pc:sldChg>
      <pc:sldChg chg="addSp delSp modSp add">
        <pc:chgData name="Harish Garg" userId="154b7a2a455ac013" providerId="LiveId" clId="{24EC2744-F807-4B14-A2C1-3C75CF4A1423}" dt="2017-08-04T16:46:21.546" v="361" actId="1076"/>
        <pc:sldMkLst>
          <pc:docMk/>
          <pc:sldMk cId="644022242" sldId="263"/>
        </pc:sldMkLst>
        <pc:spChg chg="mod">
          <ac:chgData name="Harish Garg" userId="154b7a2a455ac013" providerId="LiveId" clId="{24EC2744-F807-4B14-A2C1-3C75CF4A1423}" dt="2017-08-04T16:38:18.994" v="317" actId="20577"/>
          <ac:spMkLst>
            <pc:docMk/>
            <pc:sldMk cId="644022242" sldId="263"/>
            <ac:spMk id="2" creationId="{CE4E1007-117F-428F-A9DC-D7D29E09EF8B}"/>
          </ac:spMkLst>
        </pc:spChg>
        <pc:picChg chg="mod">
          <ac:chgData name="Harish Garg" userId="154b7a2a455ac013" providerId="LiveId" clId="{24EC2744-F807-4B14-A2C1-3C75CF4A1423}" dt="2017-08-04T16:46:18.652" v="360" actId="1076"/>
          <ac:picMkLst>
            <pc:docMk/>
            <pc:sldMk cId="644022242" sldId="263"/>
            <ac:picMk id="4" creationId="{E17D4AB8-B7A0-4FBA-BB98-62B56E284989}"/>
          </ac:picMkLst>
        </pc:picChg>
        <pc:picChg chg="add del mod">
          <ac:chgData name="Harish Garg" userId="154b7a2a455ac013" providerId="LiveId" clId="{24EC2744-F807-4B14-A2C1-3C75CF4A1423}" dt="2017-08-04T16:40:52.754" v="320" actId="478"/>
          <ac:picMkLst>
            <pc:docMk/>
            <pc:sldMk cId="644022242" sldId="263"/>
            <ac:picMk id="5" creationId="{43459413-1B24-4352-95DB-93ABB9B9A412}"/>
          </ac:picMkLst>
        </pc:picChg>
        <pc:picChg chg="del">
          <ac:chgData name="Harish Garg" userId="154b7a2a455ac013" providerId="LiveId" clId="{24EC2744-F807-4B14-A2C1-3C75CF4A1423}" dt="2017-08-04T16:38:21.758" v="318" actId="478"/>
          <ac:picMkLst>
            <pc:docMk/>
            <pc:sldMk cId="644022242" sldId="263"/>
            <ac:picMk id="9" creationId="{D7998061-CBB6-49C2-94C6-4252C1EC75AE}"/>
          </ac:picMkLst>
        </pc:picChg>
        <pc:picChg chg="mod">
          <ac:chgData name="Harish Garg" userId="154b7a2a455ac013" providerId="LiveId" clId="{24EC2744-F807-4B14-A2C1-3C75CF4A1423}" dt="2017-08-04T16:44:13.351" v="351" actId="1076"/>
          <ac:picMkLst>
            <pc:docMk/>
            <pc:sldMk cId="644022242" sldId="263"/>
            <ac:picMk id="12" creationId="{F4C0D857-66AF-4119-BA94-8C69440A3765}"/>
          </ac:picMkLst>
        </pc:picChg>
        <pc:picChg chg="mod">
          <ac:chgData name="Harish Garg" userId="154b7a2a455ac013" providerId="LiveId" clId="{24EC2744-F807-4B14-A2C1-3C75CF4A1423}" dt="2017-08-04T16:46:21.546" v="361" actId="1076"/>
          <ac:picMkLst>
            <pc:docMk/>
            <pc:sldMk cId="644022242" sldId="263"/>
            <ac:picMk id="14" creationId="{AD2CBDA1-128A-4A58-BF01-50B1D7A6BE89}"/>
          </ac:picMkLst>
        </pc:picChg>
      </pc:sldChg>
      <pc:sldChg chg="modSp add ord">
        <pc:chgData name="Harish Garg" userId="154b7a2a455ac013" providerId="LiveId" clId="{24EC2744-F807-4B14-A2C1-3C75CF4A1423}" dt="2017-08-04T16:42:53.703" v="347" actId="20577"/>
        <pc:sldMkLst>
          <pc:docMk/>
          <pc:sldMk cId="1752407535" sldId="264"/>
        </pc:sldMkLst>
        <pc:spChg chg="mod">
          <ac:chgData name="Harish Garg" userId="154b7a2a455ac013" providerId="LiveId" clId="{24EC2744-F807-4B14-A2C1-3C75CF4A1423}" dt="2017-08-04T16:42:53.703" v="347" actId="20577"/>
          <ac:spMkLst>
            <pc:docMk/>
            <pc:sldMk cId="1752407535" sldId="264"/>
            <ac:spMk id="157" creationId="{00000000-0000-0000-0000-000000000000}"/>
          </ac:spMkLst>
        </pc:spChg>
      </pc:sldChg>
      <pc:sldChg chg="modSp add ord">
        <pc:chgData name="Harish Garg" userId="154b7a2a455ac013" providerId="LiveId" clId="{24EC2744-F807-4B14-A2C1-3C75CF4A1423}" dt="2017-08-04T16:51:13.359" v="403" actId="20577"/>
        <pc:sldMkLst>
          <pc:docMk/>
          <pc:sldMk cId="319907532" sldId="265"/>
        </pc:sldMkLst>
        <pc:spChg chg="mod">
          <ac:chgData name="Harish Garg" userId="154b7a2a455ac013" providerId="LiveId" clId="{24EC2744-F807-4B14-A2C1-3C75CF4A1423}" dt="2017-08-04T16:51:13.359" v="403" actId="20577"/>
          <ac:spMkLst>
            <pc:docMk/>
            <pc:sldMk cId="319907532" sldId="265"/>
            <ac:spMk id="157" creationId="{00000000-0000-0000-0000-000000000000}"/>
          </ac:spMkLst>
        </pc:spChg>
      </pc:sldChg>
      <pc:sldMasterChg chg="delSldLayout">
        <pc:chgData name="Harish Garg" userId="154b7a2a455ac013" providerId="LiveId" clId="{24EC2744-F807-4B14-A2C1-3C75CF4A1423}" dt="2017-08-04T16:25:59.901" v="187" actId="2696"/>
        <pc:sldMasterMkLst>
          <pc:docMk/>
          <pc:sldMasterMk cId="0" sldId="2147483688"/>
        </pc:sldMasterMkLst>
        <pc:sldLayoutChg chg="del">
          <pc:chgData name="Harish Garg" userId="154b7a2a455ac013" providerId="LiveId" clId="{24EC2744-F807-4B14-A2C1-3C75CF4A1423}" dt="2017-08-04T16:25:59.901" v="187" actId="2696"/>
          <pc:sldLayoutMkLst>
            <pc:docMk/>
            <pc:sldMasterMk cId="0" sldId="2147483688"/>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010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sv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sv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390525" y="1945461"/>
            <a:ext cx="8222100" cy="933600"/>
          </a:xfrm>
          <a:prstGeom prst="rect">
            <a:avLst/>
          </a:prstGeom>
        </p:spPr>
        <p:txBody>
          <a:bodyPr lIns="91425" tIns="91425" rIns="91425" bIns="91425" anchor="b" anchorCtr="0">
            <a:noAutofit/>
          </a:bodyPr>
          <a:lstStyle/>
          <a:p>
            <a:pPr lvl="0"/>
            <a:r>
              <a:rPr lang="en-IN" dirty="0" smtClean="0"/>
              <a:t>Build your web app using </a:t>
            </a:r>
            <a:r>
              <a:rPr lang="en-IN" smtClean="0"/>
              <a:t>Angularjs</a:t>
            </a:r>
            <a:endParaRPr lang="en" dirty="0"/>
          </a:p>
        </p:txBody>
      </p:sp>
      <p:sp>
        <p:nvSpPr>
          <p:cNvPr id="2" name="TextBox 1"/>
          <p:cNvSpPr txBox="1"/>
          <p:nvPr/>
        </p:nvSpPr>
        <p:spPr>
          <a:xfrm>
            <a:off x="3285460" y="3242930"/>
            <a:ext cx="184731" cy="307777"/>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390525" y="2104950"/>
            <a:ext cx="8222100" cy="933600"/>
          </a:xfrm>
          <a:prstGeom prst="rect">
            <a:avLst/>
          </a:prstGeom>
        </p:spPr>
        <p:txBody>
          <a:bodyPr lIns="91425" tIns="91425" rIns="91425" bIns="91425" anchor="b" anchorCtr="0">
            <a:noAutofit/>
          </a:bodyPr>
          <a:lstStyle/>
          <a:p>
            <a:pPr lvl="0"/>
            <a:r>
              <a:rPr lang="en-IN" dirty="0" smtClean="0"/>
              <a:t>Getting started with JavaScript</a:t>
            </a:r>
            <a:endParaRPr lang="en" dirty="0"/>
          </a:p>
        </p:txBody>
      </p:sp>
    </p:spTree>
    <p:extLst>
      <p:ext uri="{BB962C8B-B14F-4D97-AF65-F5344CB8AC3E}">
        <p14:creationId xmlns:p14="http://schemas.microsoft.com/office/powerpoint/2010/main" val="428533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390525" y="2104950"/>
            <a:ext cx="8222100" cy="933600"/>
          </a:xfrm>
          <a:prstGeom prst="rect">
            <a:avLst/>
          </a:prstGeom>
        </p:spPr>
        <p:txBody>
          <a:bodyPr lIns="91425" tIns="91425" rIns="91425" bIns="91425" anchor="b" anchorCtr="0">
            <a:noAutofit/>
          </a:bodyPr>
          <a:lstStyle/>
          <a:p>
            <a:pPr lvl="0"/>
            <a:r>
              <a:rPr lang="en-IN" dirty="0"/>
              <a:t>Introduction to JavaScript</a:t>
            </a:r>
            <a:endParaRPr lang="en" dirty="0"/>
          </a:p>
        </p:txBody>
      </p:sp>
    </p:spTree>
    <p:extLst>
      <p:ext uri="{BB962C8B-B14F-4D97-AF65-F5344CB8AC3E}">
        <p14:creationId xmlns:p14="http://schemas.microsoft.com/office/powerpoint/2010/main" val="970064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 xmlns:a16="http://schemas.microsoft.com/office/drawing/2014/main" id="{E71F4959-BCBD-4B9F-B0BB-86D031A5FDB4}"/>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 xmlns:a16="http://schemas.microsoft.com/office/drawing/2014/main" id="{CA240F90-FC47-4ED2-B656-3D74496177B9}"/>
              </a:ext>
            </a:extLst>
          </p:cNvPr>
          <p:cNvSpPr txBox="1"/>
          <p:nvPr/>
        </p:nvSpPr>
        <p:spPr>
          <a:xfrm>
            <a:off x="3668233" y="1202750"/>
            <a:ext cx="4912241" cy="2308324"/>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 </a:t>
            </a:r>
            <a:r>
              <a:rPr lang="en-IN" sz="2400" dirty="0" smtClean="0"/>
              <a:t>What is JavaScript?</a:t>
            </a:r>
            <a:endParaRPr lang="en-IN" sz="2400" dirty="0" smtClean="0"/>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smtClean="0"/>
              <a:t> </a:t>
            </a:r>
            <a:r>
              <a:rPr lang="en-IN" sz="2400" dirty="0" smtClean="0"/>
              <a:t>JavaScript and web UI development.</a:t>
            </a:r>
            <a:endParaRPr lang="en-IN" sz="2400" dirty="0"/>
          </a:p>
          <a:p>
            <a:endParaRPr lang="en-IN" sz="2400" dirty="0"/>
          </a:p>
          <a:p>
            <a:pPr marL="285750" indent="-285750">
              <a:buFont typeface="Wingdings" panose="05000000000000000000" pitchFamily="2" charset="2"/>
              <a:buChar char="v"/>
            </a:pPr>
            <a:r>
              <a:rPr lang="en-IN" sz="2400" dirty="0"/>
              <a:t> </a:t>
            </a:r>
            <a:r>
              <a:rPr lang="en-IN" sz="2400" dirty="0" smtClean="0"/>
              <a:t>Demo!</a:t>
            </a:r>
            <a:endParaRPr lang="en-IN" sz="2400"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 xmlns:a16="http://schemas.microsoft.com/office/drawing/2014/main" id="{B9DC830F-10B5-43B8-BAA1-BA4C6D0BD53E}"/>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978195" y="2178345"/>
            <a:ext cx="1202808" cy="1202808"/>
          </a:xfrm>
          <a:prstGeom prst="rect">
            <a:avLst/>
          </a:prstGeom>
        </p:spPr>
      </p:pic>
      <p:sp>
        <p:nvSpPr>
          <p:cNvPr id="6" name="TextBox 5">
            <a:extLst>
              <a:ext uri="{FF2B5EF4-FFF2-40B4-BE49-F238E27FC236}">
                <a16:creationId xmlns="" xmlns:a16="http://schemas.microsoft.com/office/drawing/2014/main" id="{0B25F9CE-70B8-4207-BB4F-008CCF0BF923}"/>
              </a:ext>
            </a:extLst>
          </p:cNvPr>
          <p:cNvSpPr txBox="1"/>
          <p:nvPr/>
        </p:nvSpPr>
        <p:spPr>
          <a:xfrm>
            <a:off x="3987209" y="1442161"/>
            <a:ext cx="4455042" cy="2308324"/>
          </a:xfrm>
          <a:prstGeom prst="rect">
            <a:avLst/>
          </a:prstGeom>
          <a:noFill/>
        </p:spPr>
        <p:txBody>
          <a:bodyPr wrap="square" rtlCol="0">
            <a:spAutoFit/>
          </a:bodyPr>
          <a:lstStyle/>
          <a:p>
            <a:pPr marL="342900" indent="-342900">
              <a:buFont typeface="Wingdings" panose="05000000000000000000" pitchFamily="2" charset="2"/>
              <a:buChar char="v"/>
            </a:pPr>
            <a:r>
              <a:rPr lang="en-IN" sz="2400" dirty="0" smtClean="0">
                <a:latin typeface="Calibri" panose="020F0502020204030204" pitchFamily="34" charset="0"/>
                <a:cs typeface="Calibri" panose="020F0502020204030204" pitchFamily="34" charset="0"/>
              </a:rPr>
              <a:t>What is JavaScript?</a:t>
            </a:r>
            <a:endParaRPr lang="en-IN"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endParaRPr lang="en-IN"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IN" sz="2400" dirty="0">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We saw variables and </a:t>
            </a:r>
            <a:r>
              <a:rPr lang="en-IN" sz="2400" dirty="0" smtClean="0">
                <a:latin typeface="Calibri" panose="020F0502020204030204" pitchFamily="34" charset="0"/>
                <a:cs typeface="Calibri" panose="020F0502020204030204" pitchFamily="34" charset="0"/>
              </a:rPr>
              <a:t>methods </a:t>
            </a:r>
            <a:r>
              <a:rPr lang="en-IN" sz="2400" dirty="0" smtClean="0">
                <a:latin typeface="Calibri" panose="020F0502020204030204" pitchFamily="34" charset="0"/>
                <a:cs typeface="Calibri" panose="020F0502020204030204" pitchFamily="34" charset="0"/>
              </a:rPr>
              <a:t>in action.</a:t>
            </a:r>
            <a:endParaRPr lang="en-IN"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endParaRPr lang="en-IN"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IN" sz="2400" dirty="0" smtClean="0">
                <a:latin typeface="Calibri" panose="020F0502020204030204" pitchFamily="34" charset="0"/>
                <a:cs typeface="Calibri" panose="020F0502020204030204" pitchFamily="34" charset="0"/>
              </a:rPr>
              <a:t>Our first functional app. </a:t>
            </a:r>
            <a:endParaRPr lang="en-IN" sz="2400" dirty="0">
              <a:latin typeface="Calibri" panose="020F0502020204030204" pitchFamily="34" charset="0"/>
              <a:cs typeface="Calibri" panose="020F0502020204030204" pitchFamily="34" charset="0"/>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a:solidFill>
                  <a:schemeClr val="lt1"/>
                </a:solidFill>
                <a:latin typeface="Calibri"/>
                <a:ea typeface="Calibri"/>
                <a:cs typeface="Calibri"/>
                <a:sym typeface="Calibri"/>
              </a:rPr>
              <a:t>Next Video</a:t>
            </a: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dirty="0"/>
              <a:t>Learn Control Flows in JavaScript</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TotalTime>
  <Words>145</Words>
  <Application>Microsoft Macintosh PowerPoint</Application>
  <PresentationFormat>On-screen Show (16:9)</PresentationFormat>
  <Paragraphs>23</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Calibri</vt:lpstr>
      <vt:lpstr>Roboto</vt:lpstr>
      <vt:lpstr>Wingdings</vt:lpstr>
      <vt:lpstr>Arial</vt:lpstr>
      <vt:lpstr>Packt</vt:lpstr>
      <vt:lpstr>Packt</vt:lpstr>
      <vt:lpstr>Build your web app using Angularjs</vt:lpstr>
      <vt:lpstr>Getting started with JavaScript</vt:lpstr>
      <vt:lpstr>Introduction to JavaScript</vt:lpstr>
      <vt:lpstr>Agenda</vt:lpstr>
      <vt:lpstr>DEMO!</vt:lpstr>
      <vt:lpstr>Conclusion</vt:lpstr>
      <vt:lpstr>Next Video</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23</cp:revision>
  <dcterms:modified xsi:type="dcterms:W3CDTF">2017-11-05T17:34:06Z</dcterms:modified>
</cp:coreProperties>
</file>