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402661"/>
            <a:ext cx="8222100" cy="933600"/>
          </a:xfrm>
          <a:prstGeom prst="rect">
            <a:avLst/>
          </a:prstGeom>
        </p:spPr>
        <p:txBody>
          <a:bodyPr lIns="91425" tIns="91425" rIns="91425" bIns="91425" anchor="b" anchorCtr="0">
            <a:noAutofit/>
          </a:bodyPr>
          <a:lstStyle/>
          <a:p>
            <a:pPr lvl="0"/>
            <a:r>
              <a:rPr lang="en-IN" dirty="0"/>
              <a:t>Learn Control Flows in JavaScript</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xmlns="" id="{E71F4959-BCBD-4B9F-B0BB-86D031A5FD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xmlns="" id="{CA240F90-FC47-4ED2-B656-3D74496177B9}"/>
              </a:ext>
            </a:extLst>
          </p:cNvPr>
          <p:cNvSpPr txBox="1"/>
          <p:nvPr/>
        </p:nvSpPr>
        <p:spPr>
          <a:xfrm>
            <a:off x="3668233" y="1202750"/>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Control flows in JavaScript</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Type of control flows.</a:t>
            </a:r>
            <a:endParaRPr lang="en-IN" sz="2400" dirty="0"/>
          </a:p>
          <a:p>
            <a:endParaRPr lang="en-IN" sz="2400" dirty="0"/>
          </a:p>
          <a:p>
            <a:pPr marL="285750" indent="-285750">
              <a:buFont typeface="Wingdings" panose="05000000000000000000" pitchFamily="2" charset="2"/>
              <a:buChar char="v"/>
            </a:pPr>
            <a:r>
              <a:rPr lang="en-IN" sz="2400" dirty="0" smtClean="0"/>
              <a:t>Demo!</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xmlns="" id="{B9DC830F-10B5-43B8-BAA1-BA4C6D0BD53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a16="http://schemas.microsoft.com/office/drawing/2014/main" xmlns="" id="{0B25F9CE-70B8-4207-BB4F-008CCF0BF923}"/>
              </a:ext>
            </a:extLst>
          </p:cNvPr>
          <p:cNvSpPr txBox="1"/>
          <p:nvPr/>
        </p:nvSpPr>
        <p:spPr>
          <a:xfrm>
            <a:off x="4008474" y="1519961"/>
            <a:ext cx="4455042"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How control flows works.</a:t>
            </a:r>
            <a:endParaRPr lang="en-IN" sz="2400" dirty="0"/>
          </a:p>
          <a:p>
            <a:endParaRPr lang="en-IN" sz="2400" dirty="0"/>
          </a:p>
          <a:p>
            <a:pPr marL="285750" indent="-285750">
              <a:buFont typeface="Wingdings" panose="05000000000000000000" pitchFamily="2" charset="2"/>
              <a:buChar char="v"/>
            </a:pPr>
            <a:r>
              <a:rPr lang="en-IN" sz="2400" dirty="0" smtClean="0"/>
              <a:t>Types of control flows we can leverage.</a:t>
            </a:r>
            <a:endParaRPr lang="en-IN" sz="2400" dirty="0"/>
          </a:p>
          <a:p>
            <a:endParaRPr lang="en-IN" sz="2400" dirty="0"/>
          </a:p>
          <a:p>
            <a:pPr marL="285750" indent="-285750">
              <a:buFont typeface="Wingdings" panose="05000000000000000000" pitchFamily="2" charset="2"/>
              <a:buChar char="v"/>
            </a:pPr>
            <a:r>
              <a:rPr lang="en-IN" sz="2400" smtClean="0"/>
              <a:t>When to use which control flow.</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a:t>Writing Functions in JavaScript</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134</Words>
  <Application>Microsoft Macintosh PowerPoint</Application>
  <PresentationFormat>On-screen Show (16:9)</PresentationFormat>
  <Paragraphs>21</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Wingdings</vt:lpstr>
      <vt:lpstr>Roboto</vt:lpstr>
      <vt:lpstr>Arial</vt:lpstr>
      <vt:lpstr>Calibri</vt:lpstr>
      <vt:lpstr>Packt</vt:lpstr>
      <vt:lpstr>Packt</vt:lpstr>
      <vt:lpstr>Learn Control Flows in JavaScript</vt:lpstr>
      <vt:lpstr>Agenda</vt:lpstr>
      <vt:lpstr>DEMO!</vt:lpstr>
      <vt:lpstr>Conclusion</vt:lpstr>
      <vt:lpstr>Next Video</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14</cp:revision>
  <dcterms:modified xsi:type="dcterms:W3CDTF">2017-11-18T18:18:00Z</dcterms:modified>
</cp:coreProperties>
</file>