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03"/>
    <a:srgbClr val="FFFFFF"/>
    <a:srgbClr val="FAEDCD"/>
    <a:srgbClr val="BC6C25"/>
    <a:srgbClr val="FEFAE0"/>
    <a:srgbClr val="DDA15E"/>
    <a:srgbClr val="CCD5AE"/>
    <a:srgbClr val="E9EDC9"/>
    <a:srgbClr val="D4A373"/>
    <a:srgbClr val="3A5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37" d="100"/>
          <a:sy n="37" d="100"/>
        </p:scale>
        <p:origin x="1800" y="1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5F58-408F-4DE5-2E2A-2FCD3020C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9B6DB-EF0D-8BB4-4D2F-844CA0DD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E80D-F484-2FF3-EDA7-E79714B9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881D-D861-482B-AEE7-17E21253085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28C6-9504-9E10-A1C5-8DEDA017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C141-338A-02F5-8856-F0869ABC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9DE-021D-4F22-B51E-84F60BFF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7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D7DA-43A4-E921-04DF-EBC2AC7D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993DE-67E7-A33A-69B4-E2FDB585A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4FF9-66E9-E7FD-4276-58A2C104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881D-D861-482B-AEE7-17E21253085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0E12C-82BB-137D-D8D2-0966B78D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9EDD-819E-5C2D-56D1-BBAFDF46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9DE-021D-4F22-B51E-84F60BFF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3A8BA-1347-40F5-5C54-3B3BD2C55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B1EAB-69A6-3255-2B1A-CD39B5A24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63750-58A4-A7FC-B60B-F3A39611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881D-D861-482B-AEE7-17E21253085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EAE0-0232-0060-8DDD-6A76079D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8152-C652-F6B5-00EA-EF4F841E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9DE-021D-4F22-B51E-84F60BFF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D149-E42E-5E7F-9BD8-6611670B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25CD-2A77-E056-6145-1B9818C0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9708-8FE6-B2B0-8610-E401940A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881D-D861-482B-AEE7-17E21253085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1A54-7C45-8320-6F2B-1FC7319C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2FE9-E6DF-CC99-DEE1-12E2EDD9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9DE-021D-4F22-B51E-84F60BFF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9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85CE-E014-80E5-4014-B582DBA3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CE84-EF52-B3F5-9D59-34DB5400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D79E1-9720-1796-E8FB-FD3B171A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881D-D861-482B-AEE7-17E21253085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7E142-7C78-72F9-0013-59C604E6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08DC-CD44-7EAF-DFBB-B52B4892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9DE-021D-4F22-B51E-84F60BFF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E1B6-D4B1-E15E-3E66-11BA87AB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3853-E893-C3B8-4347-E5C88F386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D9DD0-F402-3E25-C8CD-4DC7A5040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7C27F-11C9-485D-6916-60751083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881D-D861-482B-AEE7-17E21253085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8B475-147B-69B3-2494-E4662141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B8DE-2322-289D-C563-52F7DF71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9DE-021D-4F22-B51E-84F60BFF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6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928E-005D-0600-D81E-FDBD0BA7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82A2-BE8F-CE06-A218-107D464B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473A2-F15C-FA9A-7D44-B8BC46B9A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969C0-449F-AE23-016B-711E404E7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FDDB8-4A6E-BA01-3297-343CEB22C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6E16F-D141-C9E5-4A9B-EB790F6D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881D-D861-482B-AEE7-17E21253085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1EE94-771D-8A49-3F8E-31D48C84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DF0E1-71A8-F68E-190F-275D713E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9DE-021D-4F22-B51E-84F60BFF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90E2-E2FC-F5C5-5C7F-9F03DDE2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AAEFE-7A54-1EAC-415C-BF158015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881D-D861-482B-AEE7-17E21253085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B4807-FD62-9F44-936A-BE715621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F58A1-0B5B-11AF-E7E1-AE4E3D12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9DE-021D-4F22-B51E-84F60BFF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17D1C-0F68-4D08-6291-D5AD9246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881D-D861-482B-AEE7-17E21253085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07961-E8D0-CD00-57CA-D708CA7C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304A-B6D3-EA0C-FBFF-137B8353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9DE-021D-4F22-B51E-84F60BFF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1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7177-E7A5-98D2-0337-3C5D0391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1BDA-CDC2-E97D-45E9-32B255714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8673A-4D35-CEBF-D171-83D1C209F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FB147-D0C1-024A-5445-CAD53D9C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881D-D861-482B-AEE7-17E21253085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4DB71-88FF-BE23-9918-C25DA72F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4C0C7-5990-FFDB-DE73-899F4A9A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9DE-021D-4F22-B51E-84F60BFF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C4EA-7E06-E665-D481-F91F5388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5C25E-3B00-61F8-817D-689C1998A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B2955-8504-B423-0D36-42DC06424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5BCB7-8BA4-5CA7-7AF1-12DC5F7E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881D-D861-482B-AEE7-17E21253085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85FF7-E61B-022F-C330-BBDB70F0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36630-2434-5798-571B-D95ED3A8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A9DE-021D-4F22-B51E-84F60BFF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FAE4C-1812-1C42-1B6B-C042B08B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1CDC-7FD5-7533-9274-7606960EF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E747-FC60-E93D-E7A2-BBC7BB6CE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F5881D-D861-482B-AEE7-17E21253085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A217-9454-AB9F-6765-5AAA423A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20D6-E73F-AA2A-BEF2-231640DD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1A9DE-021D-4F22-B51E-84F60BFF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6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slide" Target="slide5.xml"/><Relationship Id="rId17" Type="http://schemas.openxmlformats.org/officeDocument/2006/relationships/slide" Target="slide3.xml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slide" Target="slide6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slide" Target="slide6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slide" Target="slide5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6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slide" Target="slide5.xml"/><Relationship Id="rId17" Type="http://schemas.openxmlformats.org/officeDocument/2006/relationships/slide" Target="slide3.xml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DEFF5EEC-A1B7-D504-B4C1-4AC340584291}"/>
              </a:ext>
            </a:extLst>
          </p:cNvPr>
          <p:cNvSpPr txBox="1"/>
          <p:nvPr/>
        </p:nvSpPr>
        <p:spPr>
          <a:xfrm>
            <a:off x="4023636" y="2207060"/>
            <a:ext cx="6687907" cy="221599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effectLst>
                  <a:outerShdw blurRad="50800" dist="38100" dir="8100000" sx="101000" sy="101000" algn="tr" rotWithShape="0">
                    <a:prstClr val="black">
                      <a:alpha val="50000"/>
                    </a:prstClr>
                  </a:outerShdw>
                </a:effectLst>
                <a:latin typeface="Freestyle Script" panose="030804020302050B0404" pitchFamily="66" charset="0"/>
              </a:rPr>
              <a:t>Strategy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D90E6A-9F84-6C27-67CB-CFC7B9F3BB90}"/>
              </a:ext>
            </a:extLst>
          </p:cNvPr>
          <p:cNvSpPr txBox="1"/>
          <p:nvPr/>
        </p:nvSpPr>
        <p:spPr>
          <a:xfrm>
            <a:off x="4402460" y="3653610"/>
            <a:ext cx="4206240" cy="769441"/>
          </a:xfrm>
          <a:prstGeom prst="rect">
            <a:avLst/>
          </a:prstGeom>
          <a:noFill/>
          <a:effectLst>
            <a:outerShdw blurRad="50800" dist="38100" dir="8100000" sx="109000" sy="109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AEDCD"/>
                </a:solidFill>
                <a:effectLst>
                  <a:outerShdw blurRad="50800" dist="38100" dir="8100000" sx="102000" sy="102000" algn="tr" rotWithShape="0">
                    <a:prstClr val="black">
                      <a:alpha val="39000"/>
                    </a:prstClr>
                  </a:outerShdw>
                </a:effectLst>
                <a:latin typeface="Forte" panose="03060902040502070203" pitchFamily="66" charset="0"/>
              </a:rPr>
              <a:t>Breakdown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441B7B-CD1D-8823-14CD-137F8CA57958}"/>
              </a:ext>
            </a:extLst>
          </p:cNvPr>
          <p:cNvSpPr/>
          <p:nvPr/>
        </p:nvSpPr>
        <p:spPr>
          <a:xfrm>
            <a:off x="0" y="-114736"/>
            <a:ext cx="2465001" cy="7087471"/>
          </a:xfrm>
          <a:prstGeom prst="rect">
            <a:avLst/>
          </a:prstGeom>
          <a:solidFill>
            <a:srgbClr val="CCD5AE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AF5CFB-C875-7802-BE04-57E1126FE1AB}"/>
              </a:ext>
            </a:extLst>
          </p:cNvPr>
          <p:cNvSpPr/>
          <p:nvPr/>
        </p:nvSpPr>
        <p:spPr>
          <a:xfrm>
            <a:off x="703387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DD168-E1BD-EB99-2BD5-D23EB733734A}"/>
              </a:ext>
            </a:extLst>
          </p:cNvPr>
          <p:cNvSpPr txBox="1"/>
          <p:nvPr/>
        </p:nvSpPr>
        <p:spPr>
          <a:xfrm>
            <a:off x="9222" y="667045"/>
            <a:ext cx="2460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05</a:t>
            </a:r>
          </a:p>
        </p:txBody>
      </p:sp>
      <p:pic>
        <p:nvPicPr>
          <p:cNvPr id="37" name="Graphic 36" descr="Address Book with solid fill">
            <a:extLst>
              <a:ext uri="{FF2B5EF4-FFF2-40B4-BE49-F238E27FC236}">
                <a16:creationId xmlns:a16="http://schemas.microsoft.com/office/drawing/2014/main" id="{A4D773FA-3974-BA2D-9FB5-86AD8B56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235" y="1999688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E9CD28-584C-485C-E7FE-3E39D0B2FE96}"/>
              </a:ext>
            </a:extLst>
          </p:cNvPr>
          <p:cNvSpPr/>
          <p:nvPr/>
        </p:nvSpPr>
        <p:spPr>
          <a:xfrm>
            <a:off x="-457199" y="-114736"/>
            <a:ext cx="2465001" cy="7087471"/>
          </a:xfrm>
          <a:prstGeom prst="rect">
            <a:avLst/>
          </a:prstGeom>
          <a:solidFill>
            <a:srgbClr val="E9EDC9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D8DFF6-A27C-4B3C-40BC-AD932257436D}"/>
              </a:ext>
            </a:extLst>
          </p:cNvPr>
          <p:cNvSpPr/>
          <p:nvPr/>
        </p:nvSpPr>
        <p:spPr>
          <a:xfrm>
            <a:off x="250800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539D6-EDB4-7053-86ED-7B46FAB41E96}"/>
              </a:ext>
            </a:extLst>
          </p:cNvPr>
          <p:cNvSpPr txBox="1"/>
          <p:nvPr/>
        </p:nvSpPr>
        <p:spPr>
          <a:xfrm>
            <a:off x="-452587" y="667045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04</a:t>
            </a:r>
          </a:p>
        </p:txBody>
      </p:sp>
      <p:pic>
        <p:nvPicPr>
          <p:cNvPr id="35" name="Graphic 34" descr="Warehouse with solid fill">
            <a:extLst>
              <a:ext uri="{FF2B5EF4-FFF2-40B4-BE49-F238E27FC236}">
                <a16:creationId xmlns:a16="http://schemas.microsoft.com/office/drawing/2014/main" id="{08003FEF-C22A-4756-917B-A719F2534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101" y="199968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FD0A5F-C79E-461C-0E41-CD0EF581A711}"/>
              </a:ext>
            </a:extLst>
          </p:cNvPr>
          <p:cNvSpPr/>
          <p:nvPr/>
        </p:nvSpPr>
        <p:spPr>
          <a:xfrm>
            <a:off x="-974781" y="-114736"/>
            <a:ext cx="2465001" cy="7087471"/>
          </a:xfrm>
          <a:prstGeom prst="rect">
            <a:avLst/>
          </a:prstGeom>
          <a:solidFill>
            <a:srgbClr val="FEFAE0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20BAF0-CACA-ADC8-6DF8-3F01A945B7F5}"/>
              </a:ext>
            </a:extLst>
          </p:cNvPr>
          <p:cNvSpPr/>
          <p:nvPr/>
        </p:nvSpPr>
        <p:spPr>
          <a:xfrm>
            <a:off x="-273701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424F1-A829-F1F2-823C-328576C9C97E}"/>
              </a:ext>
            </a:extLst>
          </p:cNvPr>
          <p:cNvSpPr txBox="1"/>
          <p:nvPr/>
        </p:nvSpPr>
        <p:spPr>
          <a:xfrm>
            <a:off x="-970170" y="667044"/>
            <a:ext cx="2455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03</a:t>
            </a:r>
          </a:p>
        </p:txBody>
      </p:sp>
      <p:pic>
        <p:nvPicPr>
          <p:cNvPr id="33" name="Graphic 32" descr="Online Network with solid fill">
            <a:extLst>
              <a:ext uri="{FF2B5EF4-FFF2-40B4-BE49-F238E27FC236}">
                <a16:creationId xmlns:a16="http://schemas.microsoft.com/office/drawing/2014/main" id="{960D2BBF-A2DA-1670-31EA-E98B7E049F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23050" y="1999688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B23BA6-0E34-BFBE-BBC7-F1134F17EB3C}"/>
              </a:ext>
            </a:extLst>
          </p:cNvPr>
          <p:cNvSpPr/>
          <p:nvPr/>
        </p:nvSpPr>
        <p:spPr>
          <a:xfrm>
            <a:off x="-1501588" y="-114736"/>
            <a:ext cx="2465001" cy="7087471"/>
          </a:xfrm>
          <a:prstGeom prst="rect">
            <a:avLst/>
          </a:prstGeom>
          <a:solidFill>
            <a:srgbClr val="FAEDCD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A7A90-B9FF-F22F-7CEA-C713F39DCE76}"/>
              </a:ext>
            </a:extLst>
          </p:cNvPr>
          <p:cNvSpPr/>
          <p:nvPr/>
        </p:nvSpPr>
        <p:spPr>
          <a:xfrm>
            <a:off x="-791283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62694-63B1-CFE1-18F7-A01BF7DB8862}"/>
              </a:ext>
            </a:extLst>
          </p:cNvPr>
          <p:cNvSpPr txBox="1"/>
          <p:nvPr/>
        </p:nvSpPr>
        <p:spPr>
          <a:xfrm>
            <a:off x="-1496976" y="667045"/>
            <a:ext cx="2455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02</a:t>
            </a:r>
          </a:p>
        </p:txBody>
      </p:sp>
      <p:pic>
        <p:nvPicPr>
          <p:cNvPr id="29" name="Graphic 28" descr="Address Book with solid fill">
            <a:extLst>
              <a:ext uri="{FF2B5EF4-FFF2-40B4-BE49-F238E27FC236}">
                <a16:creationId xmlns:a16="http://schemas.microsoft.com/office/drawing/2014/main" id="{4E447169-D59A-2570-BA21-0A2EB53CED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6288" y="1999688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AB387-4BDD-F83C-310E-59499BF79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7513" y="-3441580"/>
            <a:ext cx="3756986" cy="22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CD867-D333-93AD-6B36-1C7C5524F2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595" y="-3566553"/>
            <a:ext cx="3589331" cy="21109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C0CCC8-46D9-1F5D-CE65-3BC67B2AD98B}"/>
              </a:ext>
            </a:extLst>
          </p:cNvPr>
          <p:cNvSpPr/>
          <p:nvPr/>
        </p:nvSpPr>
        <p:spPr>
          <a:xfrm>
            <a:off x="-1987926" y="-114736"/>
            <a:ext cx="2465001" cy="7087471"/>
          </a:xfrm>
          <a:prstGeom prst="rect">
            <a:avLst/>
          </a:prstGeom>
          <a:solidFill>
            <a:srgbClr val="D4A373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3871EE-E884-BF0E-1202-18796EE0B21A}"/>
              </a:ext>
            </a:extLst>
          </p:cNvPr>
          <p:cNvSpPr/>
          <p:nvPr/>
        </p:nvSpPr>
        <p:spPr>
          <a:xfrm>
            <a:off x="-1318090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F9F4D-B0E1-58F6-916C-6FC87528C80A}"/>
              </a:ext>
            </a:extLst>
          </p:cNvPr>
          <p:cNvSpPr txBox="1"/>
          <p:nvPr/>
        </p:nvSpPr>
        <p:spPr>
          <a:xfrm>
            <a:off x="-1992537" y="667044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01</a:t>
            </a:r>
          </a:p>
        </p:txBody>
      </p:sp>
      <p:pic>
        <p:nvPicPr>
          <p:cNvPr id="31" name="Graphic 30" descr="Head with gears with solid fill">
            <a:extLst>
              <a:ext uri="{FF2B5EF4-FFF2-40B4-BE49-F238E27FC236}">
                <a16:creationId xmlns:a16="http://schemas.microsoft.com/office/drawing/2014/main" id="{ECD10DD0-D339-0EE9-27DE-D6FF66BDC0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250789" y="1999688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BECD26-6E01-19F9-CD1C-A09C47D661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39267" y="-3441580"/>
            <a:ext cx="4648603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75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09E0E19-4778-173D-820D-19BD8CC4265B}"/>
              </a:ext>
            </a:extLst>
          </p:cNvPr>
          <p:cNvSpPr txBox="1"/>
          <p:nvPr/>
        </p:nvSpPr>
        <p:spPr>
          <a:xfrm>
            <a:off x="-6084573" y="2207060"/>
            <a:ext cx="6687907" cy="221599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effectLst>
                  <a:outerShdw blurRad="50800" dist="38100" dir="8100000" sx="101000" sy="101000" algn="tr" rotWithShape="0">
                    <a:prstClr val="black">
                      <a:alpha val="50000"/>
                    </a:prstClr>
                  </a:outerShdw>
                </a:effectLst>
                <a:latin typeface="Freestyle Script" panose="030804020302050B0404" pitchFamily="66" charset="0"/>
              </a:rPr>
              <a:t>Strategy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D279CA-A0C4-9FF2-07BB-3F1EFA0F2964}"/>
              </a:ext>
            </a:extLst>
          </p:cNvPr>
          <p:cNvSpPr txBox="1"/>
          <p:nvPr/>
        </p:nvSpPr>
        <p:spPr>
          <a:xfrm>
            <a:off x="-5705749" y="3653610"/>
            <a:ext cx="4206240" cy="769441"/>
          </a:xfrm>
          <a:prstGeom prst="rect">
            <a:avLst/>
          </a:prstGeom>
          <a:noFill/>
          <a:effectLst>
            <a:outerShdw blurRad="50800" dist="38100" dir="8100000" sx="109000" sy="109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AEDCD"/>
                </a:solidFill>
                <a:effectLst>
                  <a:outerShdw blurRad="50800" dist="38100" dir="8100000" sx="102000" sy="102000" algn="tr" rotWithShape="0">
                    <a:prstClr val="black">
                      <a:alpha val="39000"/>
                    </a:prstClr>
                  </a:outerShdw>
                </a:effectLst>
                <a:latin typeface="Forte" panose="03060902040502070203" pitchFamily="66" charset="0"/>
              </a:rPr>
              <a:t>Breakdown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441B7B-CD1D-8823-14CD-137F8CA57958}"/>
              </a:ext>
            </a:extLst>
          </p:cNvPr>
          <p:cNvSpPr/>
          <p:nvPr/>
        </p:nvSpPr>
        <p:spPr>
          <a:xfrm>
            <a:off x="9793501" y="-114736"/>
            <a:ext cx="2465001" cy="7087471"/>
          </a:xfrm>
          <a:prstGeom prst="rect">
            <a:avLst/>
          </a:prstGeom>
          <a:solidFill>
            <a:srgbClr val="CCD5AE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AF5CFB-C875-7802-BE04-57E1126FE1AB}"/>
              </a:ext>
            </a:extLst>
          </p:cNvPr>
          <p:cNvSpPr/>
          <p:nvPr/>
        </p:nvSpPr>
        <p:spPr>
          <a:xfrm>
            <a:off x="10496888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DD168-E1BD-EB99-2BD5-D23EB733734A}"/>
              </a:ext>
            </a:extLst>
          </p:cNvPr>
          <p:cNvSpPr txBox="1"/>
          <p:nvPr/>
        </p:nvSpPr>
        <p:spPr>
          <a:xfrm>
            <a:off x="9802723" y="667045"/>
            <a:ext cx="2460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05</a:t>
            </a:r>
          </a:p>
        </p:txBody>
      </p:sp>
      <p:pic>
        <p:nvPicPr>
          <p:cNvPr id="37" name="Graphic 36" descr="Address Book with solid fill">
            <a:extLst>
              <a:ext uri="{FF2B5EF4-FFF2-40B4-BE49-F238E27FC236}">
                <a16:creationId xmlns:a16="http://schemas.microsoft.com/office/drawing/2014/main" id="{A4D773FA-3974-BA2D-9FB5-86AD8B56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7736" y="1999688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E9CD28-584C-485C-E7FE-3E39D0B2FE96}"/>
              </a:ext>
            </a:extLst>
          </p:cNvPr>
          <p:cNvSpPr/>
          <p:nvPr/>
        </p:nvSpPr>
        <p:spPr>
          <a:xfrm>
            <a:off x="7328500" y="-114736"/>
            <a:ext cx="2465001" cy="7087471"/>
          </a:xfrm>
          <a:prstGeom prst="rect">
            <a:avLst/>
          </a:prstGeom>
          <a:solidFill>
            <a:srgbClr val="E9EDC9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Warehouse with solid fill">
            <a:extLst>
              <a:ext uri="{FF2B5EF4-FFF2-40B4-BE49-F238E27FC236}">
                <a16:creationId xmlns:a16="http://schemas.microsoft.com/office/drawing/2014/main" id="{08003FEF-C22A-4756-917B-A719F2534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800" y="199968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FD0A5F-C79E-461C-0E41-CD0EF581A711}"/>
              </a:ext>
            </a:extLst>
          </p:cNvPr>
          <p:cNvSpPr/>
          <p:nvPr/>
        </p:nvSpPr>
        <p:spPr>
          <a:xfrm>
            <a:off x="4863500" y="-114736"/>
            <a:ext cx="2465001" cy="7087471"/>
          </a:xfrm>
          <a:prstGeom prst="rect">
            <a:avLst/>
          </a:prstGeom>
          <a:solidFill>
            <a:srgbClr val="FEFAE0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Online Network with solid fill">
            <a:extLst>
              <a:ext uri="{FF2B5EF4-FFF2-40B4-BE49-F238E27FC236}">
                <a16:creationId xmlns:a16="http://schemas.microsoft.com/office/drawing/2014/main" id="{960D2BBF-A2DA-1670-31EA-E98B7E049F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5231" y="1999688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B23BA6-0E34-BFBE-BBC7-F1134F17EB3C}"/>
              </a:ext>
            </a:extLst>
          </p:cNvPr>
          <p:cNvSpPr/>
          <p:nvPr/>
        </p:nvSpPr>
        <p:spPr>
          <a:xfrm>
            <a:off x="2398499" y="-114736"/>
            <a:ext cx="2465001" cy="7087471"/>
          </a:xfrm>
          <a:prstGeom prst="rect">
            <a:avLst/>
          </a:prstGeom>
          <a:solidFill>
            <a:srgbClr val="FAEDCD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Address Book with solid fill">
            <a:extLst>
              <a:ext uri="{FF2B5EF4-FFF2-40B4-BE49-F238E27FC236}">
                <a16:creationId xmlns:a16="http://schemas.microsoft.com/office/drawing/2014/main" id="{4E447169-D59A-2570-BA21-0A2EB53CED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3799" y="1999688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AB387-4BDD-F83C-310E-59499BF79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7513" y="-3441580"/>
            <a:ext cx="3756986" cy="22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CD867-D333-93AD-6B36-1C7C5524F2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595" y="-3566553"/>
            <a:ext cx="3589331" cy="21109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C0CCC8-46D9-1F5D-CE65-3BC67B2AD98B}"/>
              </a:ext>
            </a:extLst>
          </p:cNvPr>
          <p:cNvSpPr/>
          <p:nvPr/>
        </p:nvSpPr>
        <p:spPr>
          <a:xfrm>
            <a:off x="-66502" y="-114736"/>
            <a:ext cx="2465001" cy="7087471"/>
          </a:xfrm>
          <a:prstGeom prst="rect">
            <a:avLst/>
          </a:prstGeom>
          <a:solidFill>
            <a:srgbClr val="D4A373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D8DFF6-A27C-4B3C-40BC-AD932257436D}"/>
              </a:ext>
            </a:extLst>
          </p:cNvPr>
          <p:cNvSpPr/>
          <p:nvPr/>
        </p:nvSpPr>
        <p:spPr>
          <a:xfrm>
            <a:off x="8036499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539D6-EDB4-7053-86ED-7B46FAB41E96}"/>
              </a:ext>
            </a:extLst>
          </p:cNvPr>
          <p:cNvSpPr txBox="1"/>
          <p:nvPr/>
        </p:nvSpPr>
        <p:spPr>
          <a:xfrm>
            <a:off x="7333112" y="667045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04</a:t>
            </a:r>
          </a:p>
        </p:txBody>
      </p:sp>
      <p:sp>
        <p:nvSpPr>
          <p:cNvPr id="23" name="Oval 22">
            <a:hlinkClick r:id="rId12" action="ppaction://hlinksldjump"/>
            <a:extLst>
              <a:ext uri="{FF2B5EF4-FFF2-40B4-BE49-F238E27FC236}">
                <a16:creationId xmlns:a16="http://schemas.microsoft.com/office/drawing/2014/main" id="{C820BAF0-CACA-ADC8-6DF8-3F01A945B7F5}"/>
              </a:ext>
            </a:extLst>
          </p:cNvPr>
          <p:cNvSpPr/>
          <p:nvPr/>
        </p:nvSpPr>
        <p:spPr>
          <a:xfrm>
            <a:off x="5564580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424F1-A829-F1F2-823C-328576C9C97E}"/>
              </a:ext>
            </a:extLst>
          </p:cNvPr>
          <p:cNvSpPr txBox="1"/>
          <p:nvPr/>
        </p:nvSpPr>
        <p:spPr>
          <a:xfrm>
            <a:off x="4868111" y="667044"/>
            <a:ext cx="2455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Avenir LT Std 65 Medium" panose="020B0803020203020204" pitchFamily="34" charset="0"/>
              </a:rPr>
              <a:t>03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A7A90-B9FF-F22F-7CEA-C713F39DCE76}"/>
              </a:ext>
            </a:extLst>
          </p:cNvPr>
          <p:cNvSpPr/>
          <p:nvPr/>
        </p:nvSpPr>
        <p:spPr>
          <a:xfrm>
            <a:off x="3108804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62694-63B1-CFE1-18F7-A01BF7DB8862}"/>
              </a:ext>
            </a:extLst>
          </p:cNvPr>
          <p:cNvSpPr txBox="1"/>
          <p:nvPr/>
        </p:nvSpPr>
        <p:spPr>
          <a:xfrm>
            <a:off x="2403111" y="667045"/>
            <a:ext cx="2455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3871EE-E884-BF0E-1202-18796EE0B21A}"/>
              </a:ext>
            </a:extLst>
          </p:cNvPr>
          <p:cNvSpPr/>
          <p:nvPr/>
        </p:nvSpPr>
        <p:spPr>
          <a:xfrm>
            <a:off x="603334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F9F4D-B0E1-58F6-916C-6FC87528C80A}"/>
              </a:ext>
            </a:extLst>
          </p:cNvPr>
          <p:cNvSpPr txBox="1"/>
          <p:nvPr/>
        </p:nvSpPr>
        <p:spPr>
          <a:xfrm>
            <a:off x="-71113" y="667044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01</a:t>
            </a:r>
          </a:p>
        </p:txBody>
      </p:sp>
      <p:pic>
        <p:nvPicPr>
          <p:cNvPr id="31" name="Graphic 30" descr="Head with gears with solid fill">
            <a:extLst>
              <a:ext uri="{FF2B5EF4-FFF2-40B4-BE49-F238E27FC236}">
                <a16:creationId xmlns:a16="http://schemas.microsoft.com/office/drawing/2014/main" id="{ECD10DD0-D339-0EE9-27DE-D6FF66BDC0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0635" y="1999688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BECD26-6E01-19F9-CD1C-A09C47D661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739267" y="-3441580"/>
            <a:ext cx="4648603" cy="2042337"/>
          </a:xfrm>
          <a:prstGeom prst="rect">
            <a:avLst/>
          </a:prstGeom>
        </p:spPr>
      </p:pic>
      <p:sp>
        <p:nvSpPr>
          <p:cNvPr id="2" name="Oval 1">
            <a:hlinkClick r:id="rId16" action="ppaction://hlinksldjump"/>
            <a:extLst>
              <a:ext uri="{FF2B5EF4-FFF2-40B4-BE49-F238E27FC236}">
                <a16:creationId xmlns:a16="http://schemas.microsoft.com/office/drawing/2014/main" id="{DF345630-0F78-2ACE-DEE1-9C806E85487F}"/>
              </a:ext>
            </a:extLst>
          </p:cNvPr>
          <p:cNvSpPr/>
          <p:nvPr/>
        </p:nvSpPr>
        <p:spPr>
          <a:xfrm>
            <a:off x="3113415" y="524191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hlinkClick r:id="rId17" action="ppaction://hlinksldjump"/>
            <a:extLst>
              <a:ext uri="{FF2B5EF4-FFF2-40B4-BE49-F238E27FC236}">
                <a16:creationId xmlns:a16="http://schemas.microsoft.com/office/drawing/2014/main" id="{FCB494D6-AA46-3C1D-04A9-1E92A092A2E4}"/>
              </a:ext>
            </a:extLst>
          </p:cNvPr>
          <p:cNvSpPr/>
          <p:nvPr/>
        </p:nvSpPr>
        <p:spPr>
          <a:xfrm>
            <a:off x="607945" y="524191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18" action="ppaction://hlinksldjump"/>
            <a:extLst>
              <a:ext uri="{FF2B5EF4-FFF2-40B4-BE49-F238E27FC236}">
                <a16:creationId xmlns:a16="http://schemas.microsoft.com/office/drawing/2014/main" id="{D6E237D2-BA3C-E6F5-FFD0-E756E9A08600}"/>
              </a:ext>
            </a:extLst>
          </p:cNvPr>
          <p:cNvSpPr/>
          <p:nvPr/>
        </p:nvSpPr>
        <p:spPr>
          <a:xfrm>
            <a:off x="8034194" y="524191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2" action="ppaction://hlinksldjump"/>
            <a:extLst>
              <a:ext uri="{FF2B5EF4-FFF2-40B4-BE49-F238E27FC236}">
                <a16:creationId xmlns:a16="http://schemas.microsoft.com/office/drawing/2014/main" id="{DBB3FD31-0E71-76AA-F71D-25F9C4FCB7A0}"/>
              </a:ext>
            </a:extLst>
          </p:cNvPr>
          <p:cNvSpPr/>
          <p:nvPr/>
        </p:nvSpPr>
        <p:spPr>
          <a:xfrm>
            <a:off x="5528724" y="524191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19" action="ppaction://hlinksldjump"/>
            <a:extLst>
              <a:ext uri="{FF2B5EF4-FFF2-40B4-BE49-F238E27FC236}">
                <a16:creationId xmlns:a16="http://schemas.microsoft.com/office/drawing/2014/main" id="{11A200D9-CF3E-FB07-A5FD-F37CB6DD14B5}"/>
              </a:ext>
            </a:extLst>
          </p:cNvPr>
          <p:cNvSpPr/>
          <p:nvPr/>
        </p:nvSpPr>
        <p:spPr>
          <a:xfrm>
            <a:off x="10501499" y="524191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96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441B7B-CD1D-8823-14CD-137F8CA57958}"/>
              </a:ext>
            </a:extLst>
          </p:cNvPr>
          <p:cNvSpPr/>
          <p:nvPr/>
        </p:nvSpPr>
        <p:spPr>
          <a:xfrm>
            <a:off x="10496888" y="-114735"/>
            <a:ext cx="1695112" cy="7087470"/>
          </a:xfrm>
          <a:prstGeom prst="rect">
            <a:avLst/>
          </a:prstGeom>
          <a:solidFill>
            <a:srgbClr val="CCD5AE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AF5CFB-C875-7802-BE04-57E1126FE1AB}"/>
              </a:ext>
            </a:extLst>
          </p:cNvPr>
          <p:cNvSpPr/>
          <p:nvPr/>
        </p:nvSpPr>
        <p:spPr>
          <a:xfrm>
            <a:off x="10802733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DD168-E1BD-EB99-2BD5-D23EB733734A}"/>
              </a:ext>
            </a:extLst>
          </p:cNvPr>
          <p:cNvSpPr txBox="1"/>
          <p:nvPr/>
        </p:nvSpPr>
        <p:spPr>
          <a:xfrm>
            <a:off x="10108568" y="412212"/>
            <a:ext cx="2460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05</a:t>
            </a:r>
          </a:p>
        </p:txBody>
      </p:sp>
      <p:pic>
        <p:nvPicPr>
          <p:cNvPr id="37" name="Graphic 36" descr="Address Book with solid fill">
            <a:extLst>
              <a:ext uri="{FF2B5EF4-FFF2-40B4-BE49-F238E27FC236}">
                <a16:creationId xmlns:a16="http://schemas.microsoft.com/office/drawing/2014/main" id="{A4D773FA-3974-BA2D-9FB5-86AD8B56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3581" y="159824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E9CD28-584C-485C-E7FE-3E39D0B2FE96}"/>
              </a:ext>
            </a:extLst>
          </p:cNvPr>
          <p:cNvSpPr/>
          <p:nvPr/>
        </p:nvSpPr>
        <p:spPr>
          <a:xfrm>
            <a:off x="8802081" y="-114736"/>
            <a:ext cx="1689701" cy="7087471"/>
          </a:xfrm>
          <a:prstGeom prst="rect">
            <a:avLst/>
          </a:prstGeom>
          <a:solidFill>
            <a:srgbClr val="E9EDC9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D8DFF6-A27C-4B3C-40BC-AD932257436D}"/>
              </a:ext>
            </a:extLst>
          </p:cNvPr>
          <p:cNvSpPr/>
          <p:nvPr/>
        </p:nvSpPr>
        <p:spPr>
          <a:xfrm>
            <a:off x="9155532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539D6-EDB4-7053-86ED-7B46FAB41E96}"/>
              </a:ext>
            </a:extLst>
          </p:cNvPr>
          <p:cNvSpPr txBox="1"/>
          <p:nvPr/>
        </p:nvSpPr>
        <p:spPr>
          <a:xfrm>
            <a:off x="8452145" y="412212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04</a:t>
            </a:r>
          </a:p>
        </p:txBody>
      </p:sp>
      <p:pic>
        <p:nvPicPr>
          <p:cNvPr id="35" name="Graphic 34" descr="Warehouse with solid fill">
            <a:extLst>
              <a:ext uri="{FF2B5EF4-FFF2-40B4-BE49-F238E27FC236}">
                <a16:creationId xmlns:a16="http://schemas.microsoft.com/office/drawing/2014/main" id="{08003FEF-C22A-4756-917B-A719F2534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2833" y="1598247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FD0A5F-C79E-461C-0E41-CD0EF581A711}"/>
              </a:ext>
            </a:extLst>
          </p:cNvPr>
          <p:cNvSpPr/>
          <p:nvPr/>
        </p:nvSpPr>
        <p:spPr>
          <a:xfrm>
            <a:off x="7126367" y="-114737"/>
            <a:ext cx="1688902" cy="7087469"/>
          </a:xfrm>
          <a:prstGeom prst="rect">
            <a:avLst/>
          </a:prstGeom>
          <a:solidFill>
            <a:srgbClr val="FEFAE0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20BAF0-CACA-ADC8-6DF8-3F01A945B7F5}"/>
              </a:ext>
            </a:extLst>
          </p:cNvPr>
          <p:cNvSpPr/>
          <p:nvPr/>
        </p:nvSpPr>
        <p:spPr>
          <a:xfrm>
            <a:off x="7428207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424F1-A829-F1F2-823C-328576C9C97E}"/>
              </a:ext>
            </a:extLst>
          </p:cNvPr>
          <p:cNvSpPr txBox="1"/>
          <p:nvPr/>
        </p:nvSpPr>
        <p:spPr>
          <a:xfrm>
            <a:off x="6731738" y="412211"/>
            <a:ext cx="2455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03</a:t>
            </a:r>
          </a:p>
        </p:txBody>
      </p:sp>
      <p:pic>
        <p:nvPicPr>
          <p:cNvPr id="33" name="Graphic 32" descr="Online Network with solid fill">
            <a:extLst>
              <a:ext uri="{FF2B5EF4-FFF2-40B4-BE49-F238E27FC236}">
                <a16:creationId xmlns:a16="http://schemas.microsoft.com/office/drawing/2014/main" id="{960D2BBF-A2DA-1670-31EA-E98B7E049F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858" y="1598247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B23BA6-0E34-BFBE-BBC7-F1134F17EB3C}"/>
              </a:ext>
            </a:extLst>
          </p:cNvPr>
          <p:cNvSpPr/>
          <p:nvPr/>
        </p:nvSpPr>
        <p:spPr>
          <a:xfrm>
            <a:off x="5478461" y="-114735"/>
            <a:ext cx="1689701" cy="7087469"/>
          </a:xfrm>
          <a:prstGeom prst="rect">
            <a:avLst/>
          </a:prstGeom>
          <a:solidFill>
            <a:srgbClr val="FAEDCD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A7A90-B9FF-F22F-7CEA-C713F39DCE76}"/>
              </a:ext>
            </a:extLst>
          </p:cNvPr>
          <p:cNvSpPr/>
          <p:nvPr/>
        </p:nvSpPr>
        <p:spPr>
          <a:xfrm>
            <a:off x="5781007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62694-63B1-CFE1-18F7-A01BF7DB8862}"/>
              </a:ext>
            </a:extLst>
          </p:cNvPr>
          <p:cNvSpPr txBox="1"/>
          <p:nvPr/>
        </p:nvSpPr>
        <p:spPr>
          <a:xfrm>
            <a:off x="5075314" y="412212"/>
            <a:ext cx="2455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02</a:t>
            </a:r>
          </a:p>
        </p:txBody>
      </p:sp>
      <p:pic>
        <p:nvPicPr>
          <p:cNvPr id="29" name="Graphic 28" descr="Address Book with solid fill">
            <a:extLst>
              <a:ext uri="{FF2B5EF4-FFF2-40B4-BE49-F238E27FC236}">
                <a16:creationId xmlns:a16="http://schemas.microsoft.com/office/drawing/2014/main" id="{4E447169-D59A-2570-BA21-0A2EB53CED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6002" y="1598247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AB387-4BDD-F83C-310E-59499BF79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7513" y="-3441580"/>
            <a:ext cx="3756986" cy="22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CD867-D333-93AD-6B36-1C7C5524F2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595" y="-3566553"/>
            <a:ext cx="3589331" cy="21109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C0CCC8-46D9-1F5D-CE65-3BC67B2AD98B}"/>
              </a:ext>
            </a:extLst>
          </p:cNvPr>
          <p:cNvSpPr/>
          <p:nvPr/>
        </p:nvSpPr>
        <p:spPr>
          <a:xfrm>
            <a:off x="-66502" y="-114736"/>
            <a:ext cx="5557955" cy="7087471"/>
          </a:xfrm>
          <a:prstGeom prst="rect">
            <a:avLst/>
          </a:prstGeom>
          <a:solidFill>
            <a:srgbClr val="D4A373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3871EE-E884-BF0E-1202-18796EE0B21A}"/>
              </a:ext>
            </a:extLst>
          </p:cNvPr>
          <p:cNvSpPr/>
          <p:nvPr/>
        </p:nvSpPr>
        <p:spPr>
          <a:xfrm>
            <a:off x="2147927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F9F4D-B0E1-58F6-916C-6FC87528C80A}"/>
              </a:ext>
            </a:extLst>
          </p:cNvPr>
          <p:cNvSpPr txBox="1"/>
          <p:nvPr/>
        </p:nvSpPr>
        <p:spPr>
          <a:xfrm>
            <a:off x="1473480" y="412211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01</a:t>
            </a:r>
          </a:p>
        </p:txBody>
      </p:sp>
      <p:pic>
        <p:nvPicPr>
          <p:cNvPr id="31" name="Graphic 30" descr="Head with gears with solid fill">
            <a:extLst>
              <a:ext uri="{FF2B5EF4-FFF2-40B4-BE49-F238E27FC236}">
                <a16:creationId xmlns:a16="http://schemas.microsoft.com/office/drawing/2014/main" id="{ECD10DD0-D339-0EE9-27DE-D6FF66BDC0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15228" y="1598247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BECD26-6E01-19F9-CD1C-A09C47D661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39267" y="-3441580"/>
            <a:ext cx="4648603" cy="20423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0804F2-33DC-CBC3-B450-9E2D041522CA}"/>
              </a:ext>
            </a:extLst>
          </p:cNvPr>
          <p:cNvSpPr txBox="1"/>
          <p:nvPr/>
        </p:nvSpPr>
        <p:spPr>
          <a:xfrm>
            <a:off x="237100" y="3450029"/>
            <a:ext cx="4937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B703"/>
                </a:solidFill>
                <a:latin typeface="Avenir Next LT Pro" panose="020B0504020202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b="1" dirty="0">
              <a:solidFill>
                <a:srgbClr val="FFB703"/>
              </a:solidFill>
              <a:latin typeface="Avenir Next LT Pro" panose="020B0504020202020204" pitchFamily="34" charset="0"/>
            </a:endParaRPr>
          </a:p>
          <a:p>
            <a:r>
              <a:rPr lang="en-US" b="1" dirty="0">
                <a:solidFill>
                  <a:srgbClr val="FFB703"/>
                </a:solidFill>
                <a:latin typeface="Avenir Next LT Pro" panose="020B0504020202020204" pitchFamily="34" charset="0"/>
              </a:rPr>
              <a:t>Nunc viverra imperdiet enim. Fusce est. Vivamus a tellus.</a:t>
            </a:r>
          </a:p>
          <a:p>
            <a:endParaRPr lang="en-US" b="1" dirty="0">
              <a:solidFill>
                <a:srgbClr val="FFB703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BA97A3-49E6-09D6-A84B-0006FAF6E3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6326578" y="-3144374"/>
            <a:ext cx="4298052" cy="1905165"/>
          </a:xfrm>
          <a:prstGeom prst="rect">
            <a:avLst/>
          </a:prstGeom>
        </p:spPr>
      </p:pic>
      <p:sp>
        <p:nvSpPr>
          <p:cNvPr id="2" name="Oval 1">
            <a:hlinkClick r:id="rId16" action="ppaction://hlinksldjump"/>
            <a:extLst>
              <a:ext uri="{FF2B5EF4-FFF2-40B4-BE49-F238E27FC236}">
                <a16:creationId xmlns:a16="http://schemas.microsoft.com/office/drawing/2014/main" id="{03DF5DB4-775A-CCC9-1C34-E491E87C8D3B}"/>
              </a:ext>
            </a:extLst>
          </p:cNvPr>
          <p:cNvSpPr/>
          <p:nvPr/>
        </p:nvSpPr>
        <p:spPr>
          <a:xfrm>
            <a:off x="5791594" y="269357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17" action="ppaction://hlinksldjump"/>
            <a:extLst>
              <a:ext uri="{FF2B5EF4-FFF2-40B4-BE49-F238E27FC236}">
                <a16:creationId xmlns:a16="http://schemas.microsoft.com/office/drawing/2014/main" id="{85732FD0-797E-1F27-74BD-07B93E75E34B}"/>
              </a:ext>
            </a:extLst>
          </p:cNvPr>
          <p:cNvSpPr/>
          <p:nvPr/>
        </p:nvSpPr>
        <p:spPr>
          <a:xfrm>
            <a:off x="9110598" y="269357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8" action="ppaction://hlinksldjump"/>
            <a:extLst>
              <a:ext uri="{FF2B5EF4-FFF2-40B4-BE49-F238E27FC236}">
                <a16:creationId xmlns:a16="http://schemas.microsoft.com/office/drawing/2014/main" id="{12A296DF-AC2D-6192-2C08-A3C39FFFDB6F}"/>
              </a:ext>
            </a:extLst>
          </p:cNvPr>
          <p:cNvSpPr/>
          <p:nvPr/>
        </p:nvSpPr>
        <p:spPr>
          <a:xfrm>
            <a:off x="7428207" y="295450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19" action="ppaction://hlinksldjump"/>
            <a:extLst>
              <a:ext uri="{FF2B5EF4-FFF2-40B4-BE49-F238E27FC236}">
                <a16:creationId xmlns:a16="http://schemas.microsoft.com/office/drawing/2014/main" id="{05ED62DD-3A0A-DD15-82F2-45E7D1055E63}"/>
              </a:ext>
            </a:extLst>
          </p:cNvPr>
          <p:cNvSpPr/>
          <p:nvPr/>
        </p:nvSpPr>
        <p:spPr>
          <a:xfrm>
            <a:off x="10802733" y="306527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4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441B7B-CD1D-8823-14CD-137F8CA57958}"/>
              </a:ext>
            </a:extLst>
          </p:cNvPr>
          <p:cNvSpPr/>
          <p:nvPr/>
        </p:nvSpPr>
        <p:spPr>
          <a:xfrm>
            <a:off x="10496888" y="-114735"/>
            <a:ext cx="1695112" cy="7087470"/>
          </a:xfrm>
          <a:prstGeom prst="rect">
            <a:avLst/>
          </a:prstGeom>
          <a:solidFill>
            <a:srgbClr val="CCD5AE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AF5CFB-C875-7802-BE04-57E1126FE1AB}"/>
              </a:ext>
            </a:extLst>
          </p:cNvPr>
          <p:cNvSpPr/>
          <p:nvPr/>
        </p:nvSpPr>
        <p:spPr>
          <a:xfrm>
            <a:off x="10802733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DD168-E1BD-EB99-2BD5-D23EB733734A}"/>
              </a:ext>
            </a:extLst>
          </p:cNvPr>
          <p:cNvSpPr txBox="1"/>
          <p:nvPr/>
        </p:nvSpPr>
        <p:spPr>
          <a:xfrm>
            <a:off x="10108568" y="412212"/>
            <a:ext cx="2460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05</a:t>
            </a:r>
          </a:p>
        </p:txBody>
      </p:sp>
      <p:pic>
        <p:nvPicPr>
          <p:cNvPr id="37" name="Graphic 36" descr="Address Book with solid fill">
            <a:extLst>
              <a:ext uri="{FF2B5EF4-FFF2-40B4-BE49-F238E27FC236}">
                <a16:creationId xmlns:a16="http://schemas.microsoft.com/office/drawing/2014/main" id="{A4D773FA-3974-BA2D-9FB5-86AD8B56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3581" y="159824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E9CD28-584C-485C-E7FE-3E39D0B2FE96}"/>
              </a:ext>
            </a:extLst>
          </p:cNvPr>
          <p:cNvSpPr/>
          <p:nvPr/>
        </p:nvSpPr>
        <p:spPr>
          <a:xfrm>
            <a:off x="8802081" y="-114736"/>
            <a:ext cx="1689701" cy="7087471"/>
          </a:xfrm>
          <a:prstGeom prst="rect">
            <a:avLst/>
          </a:prstGeom>
          <a:solidFill>
            <a:srgbClr val="E9EDC9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D8DFF6-A27C-4B3C-40BC-AD932257436D}"/>
              </a:ext>
            </a:extLst>
          </p:cNvPr>
          <p:cNvSpPr/>
          <p:nvPr/>
        </p:nvSpPr>
        <p:spPr>
          <a:xfrm>
            <a:off x="9155532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539D6-EDB4-7053-86ED-7B46FAB41E96}"/>
              </a:ext>
            </a:extLst>
          </p:cNvPr>
          <p:cNvSpPr txBox="1"/>
          <p:nvPr/>
        </p:nvSpPr>
        <p:spPr>
          <a:xfrm>
            <a:off x="8452145" y="412212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04</a:t>
            </a:r>
          </a:p>
        </p:txBody>
      </p:sp>
      <p:pic>
        <p:nvPicPr>
          <p:cNvPr id="35" name="Graphic 34" descr="Warehouse with solid fill">
            <a:extLst>
              <a:ext uri="{FF2B5EF4-FFF2-40B4-BE49-F238E27FC236}">
                <a16:creationId xmlns:a16="http://schemas.microsoft.com/office/drawing/2014/main" id="{08003FEF-C22A-4756-917B-A719F2534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2833" y="1598247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FD0A5F-C79E-461C-0E41-CD0EF581A711}"/>
              </a:ext>
            </a:extLst>
          </p:cNvPr>
          <p:cNvSpPr/>
          <p:nvPr/>
        </p:nvSpPr>
        <p:spPr>
          <a:xfrm>
            <a:off x="7126367" y="-114737"/>
            <a:ext cx="1688902" cy="7087469"/>
          </a:xfrm>
          <a:prstGeom prst="rect">
            <a:avLst/>
          </a:prstGeom>
          <a:solidFill>
            <a:srgbClr val="FEFAE0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20BAF0-CACA-ADC8-6DF8-3F01A945B7F5}"/>
              </a:ext>
            </a:extLst>
          </p:cNvPr>
          <p:cNvSpPr/>
          <p:nvPr/>
        </p:nvSpPr>
        <p:spPr>
          <a:xfrm>
            <a:off x="7428207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424F1-A829-F1F2-823C-328576C9C97E}"/>
              </a:ext>
            </a:extLst>
          </p:cNvPr>
          <p:cNvSpPr txBox="1"/>
          <p:nvPr/>
        </p:nvSpPr>
        <p:spPr>
          <a:xfrm>
            <a:off x="6731738" y="412211"/>
            <a:ext cx="2455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03</a:t>
            </a:r>
          </a:p>
        </p:txBody>
      </p:sp>
      <p:pic>
        <p:nvPicPr>
          <p:cNvPr id="33" name="Graphic 32" descr="Online Network with solid fill">
            <a:extLst>
              <a:ext uri="{FF2B5EF4-FFF2-40B4-BE49-F238E27FC236}">
                <a16:creationId xmlns:a16="http://schemas.microsoft.com/office/drawing/2014/main" id="{960D2BBF-A2DA-1670-31EA-E98B7E049F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858" y="1598247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B23BA6-0E34-BFBE-BBC7-F1134F17EB3C}"/>
              </a:ext>
            </a:extLst>
          </p:cNvPr>
          <p:cNvSpPr/>
          <p:nvPr/>
        </p:nvSpPr>
        <p:spPr>
          <a:xfrm>
            <a:off x="1571213" y="-114735"/>
            <a:ext cx="5596950" cy="7087469"/>
          </a:xfrm>
          <a:prstGeom prst="rect">
            <a:avLst/>
          </a:prstGeom>
          <a:solidFill>
            <a:srgbClr val="FAEDCD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A7A90-B9FF-F22F-7CEA-C713F39DCE76}"/>
              </a:ext>
            </a:extLst>
          </p:cNvPr>
          <p:cNvSpPr/>
          <p:nvPr/>
        </p:nvSpPr>
        <p:spPr>
          <a:xfrm>
            <a:off x="3839581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62694-63B1-CFE1-18F7-A01BF7DB8862}"/>
              </a:ext>
            </a:extLst>
          </p:cNvPr>
          <p:cNvSpPr txBox="1"/>
          <p:nvPr/>
        </p:nvSpPr>
        <p:spPr>
          <a:xfrm>
            <a:off x="3133888" y="412212"/>
            <a:ext cx="2455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02</a:t>
            </a:r>
          </a:p>
        </p:txBody>
      </p:sp>
      <p:pic>
        <p:nvPicPr>
          <p:cNvPr id="29" name="Graphic 28" descr="Address Book with solid fill">
            <a:extLst>
              <a:ext uri="{FF2B5EF4-FFF2-40B4-BE49-F238E27FC236}">
                <a16:creationId xmlns:a16="http://schemas.microsoft.com/office/drawing/2014/main" id="{4E447169-D59A-2570-BA21-0A2EB53CED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4576" y="1598247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AB387-4BDD-F83C-310E-59499BF79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7513" y="-3441580"/>
            <a:ext cx="3756986" cy="22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CD867-D333-93AD-6B36-1C7C5524F2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595" y="-3566553"/>
            <a:ext cx="3589331" cy="21109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C0CCC8-46D9-1F5D-CE65-3BC67B2AD98B}"/>
              </a:ext>
            </a:extLst>
          </p:cNvPr>
          <p:cNvSpPr/>
          <p:nvPr/>
        </p:nvSpPr>
        <p:spPr>
          <a:xfrm>
            <a:off x="-66501" y="-114736"/>
            <a:ext cx="1688902" cy="7087471"/>
          </a:xfrm>
          <a:prstGeom prst="rect">
            <a:avLst/>
          </a:prstGeom>
          <a:solidFill>
            <a:srgbClr val="D4A373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3871EE-E884-BF0E-1202-18796EE0B21A}"/>
              </a:ext>
            </a:extLst>
          </p:cNvPr>
          <p:cNvSpPr/>
          <p:nvPr/>
        </p:nvSpPr>
        <p:spPr>
          <a:xfrm>
            <a:off x="293154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F9F4D-B0E1-58F6-916C-6FC87528C80A}"/>
              </a:ext>
            </a:extLst>
          </p:cNvPr>
          <p:cNvSpPr txBox="1"/>
          <p:nvPr/>
        </p:nvSpPr>
        <p:spPr>
          <a:xfrm>
            <a:off x="-381293" y="412211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01</a:t>
            </a:r>
          </a:p>
        </p:txBody>
      </p:sp>
      <p:pic>
        <p:nvPicPr>
          <p:cNvPr id="31" name="Graphic 30" descr="Head with gears with solid fill">
            <a:extLst>
              <a:ext uri="{FF2B5EF4-FFF2-40B4-BE49-F238E27FC236}">
                <a16:creationId xmlns:a16="http://schemas.microsoft.com/office/drawing/2014/main" id="{ECD10DD0-D339-0EE9-27DE-D6FF66BDC0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0455" y="1598247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BECD26-6E01-19F9-CD1C-A09C47D661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39267" y="-3441580"/>
            <a:ext cx="4648603" cy="20423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5BA97A3-49E6-09D6-A84B-0006FAF6E3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5424932" y="-2693161"/>
            <a:ext cx="4298052" cy="1905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AF1708-80D5-3DD8-5C11-194652FF535B}"/>
              </a:ext>
            </a:extLst>
          </p:cNvPr>
          <p:cNvSpPr txBox="1"/>
          <p:nvPr/>
        </p:nvSpPr>
        <p:spPr>
          <a:xfrm>
            <a:off x="2232812" y="3300769"/>
            <a:ext cx="4499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B703"/>
                </a:solidFill>
                <a:latin typeface="Avenir Next LT Pro" panose="020B0504020202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b="1" dirty="0">
              <a:solidFill>
                <a:srgbClr val="FFB703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Oval 3">
            <a:hlinkClick r:id="rId16" action="ppaction://hlinksldjump"/>
            <a:extLst>
              <a:ext uri="{FF2B5EF4-FFF2-40B4-BE49-F238E27FC236}">
                <a16:creationId xmlns:a16="http://schemas.microsoft.com/office/drawing/2014/main" id="{804244CF-AF91-300F-EDD9-8A9983EC4350}"/>
              </a:ext>
            </a:extLst>
          </p:cNvPr>
          <p:cNvSpPr/>
          <p:nvPr/>
        </p:nvSpPr>
        <p:spPr>
          <a:xfrm>
            <a:off x="288404" y="269355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7" action="ppaction://hlinksldjump"/>
            <a:extLst>
              <a:ext uri="{FF2B5EF4-FFF2-40B4-BE49-F238E27FC236}">
                <a16:creationId xmlns:a16="http://schemas.microsoft.com/office/drawing/2014/main" id="{BEFE6A6B-F979-E790-50EB-3CAB485D8E37}"/>
              </a:ext>
            </a:extLst>
          </p:cNvPr>
          <p:cNvSpPr/>
          <p:nvPr/>
        </p:nvSpPr>
        <p:spPr>
          <a:xfrm>
            <a:off x="9155532" y="269354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18" action="ppaction://hlinksldjump"/>
            <a:extLst>
              <a:ext uri="{FF2B5EF4-FFF2-40B4-BE49-F238E27FC236}">
                <a16:creationId xmlns:a16="http://schemas.microsoft.com/office/drawing/2014/main" id="{3D48F0C3-77C5-CC6C-CDBF-ACF46469F8C3}"/>
              </a:ext>
            </a:extLst>
          </p:cNvPr>
          <p:cNvSpPr/>
          <p:nvPr/>
        </p:nvSpPr>
        <p:spPr>
          <a:xfrm>
            <a:off x="7385388" y="269354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19" action="ppaction://hlinksldjump"/>
            <a:extLst>
              <a:ext uri="{FF2B5EF4-FFF2-40B4-BE49-F238E27FC236}">
                <a16:creationId xmlns:a16="http://schemas.microsoft.com/office/drawing/2014/main" id="{0D2459CD-3111-58C4-808A-80B8EDD7D921}"/>
              </a:ext>
            </a:extLst>
          </p:cNvPr>
          <p:cNvSpPr/>
          <p:nvPr/>
        </p:nvSpPr>
        <p:spPr>
          <a:xfrm>
            <a:off x="10788628" y="269355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99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441B7B-CD1D-8823-14CD-137F8CA57958}"/>
              </a:ext>
            </a:extLst>
          </p:cNvPr>
          <p:cNvSpPr/>
          <p:nvPr/>
        </p:nvSpPr>
        <p:spPr>
          <a:xfrm>
            <a:off x="10496888" y="-114735"/>
            <a:ext cx="1695112" cy="7087470"/>
          </a:xfrm>
          <a:prstGeom prst="rect">
            <a:avLst/>
          </a:prstGeom>
          <a:solidFill>
            <a:srgbClr val="CCD5AE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AF5CFB-C875-7802-BE04-57E1126FE1AB}"/>
              </a:ext>
            </a:extLst>
          </p:cNvPr>
          <p:cNvSpPr/>
          <p:nvPr/>
        </p:nvSpPr>
        <p:spPr>
          <a:xfrm>
            <a:off x="10802733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DD168-E1BD-EB99-2BD5-D23EB733734A}"/>
              </a:ext>
            </a:extLst>
          </p:cNvPr>
          <p:cNvSpPr txBox="1"/>
          <p:nvPr/>
        </p:nvSpPr>
        <p:spPr>
          <a:xfrm>
            <a:off x="10108568" y="412212"/>
            <a:ext cx="2460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05</a:t>
            </a:r>
          </a:p>
        </p:txBody>
      </p:sp>
      <p:pic>
        <p:nvPicPr>
          <p:cNvPr id="37" name="Graphic 36" descr="Address Book with solid fill">
            <a:extLst>
              <a:ext uri="{FF2B5EF4-FFF2-40B4-BE49-F238E27FC236}">
                <a16:creationId xmlns:a16="http://schemas.microsoft.com/office/drawing/2014/main" id="{A4D773FA-3974-BA2D-9FB5-86AD8B56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3581" y="159824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E9CD28-584C-485C-E7FE-3E39D0B2FE96}"/>
              </a:ext>
            </a:extLst>
          </p:cNvPr>
          <p:cNvSpPr/>
          <p:nvPr/>
        </p:nvSpPr>
        <p:spPr>
          <a:xfrm>
            <a:off x="8802081" y="-114736"/>
            <a:ext cx="1689701" cy="7087471"/>
          </a:xfrm>
          <a:prstGeom prst="rect">
            <a:avLst/>
          </a:prstGeom>
          <a:solidFill>
            <a:srgbClr val="E9EDC9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D8DFF6-A27C-4B3C-40BC-AD932257436D}"/>
              </a:ext>
            </a:extLst>
          </p:cNvPr>
          <p:cNvSpPr/>
          <p:nvPr/>
        </p:nvSpPr>
        <p:spPr>
          <a:xfrm>
            <a:off x="9155532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539D6-EDB4-7053-86ED-7B46FAB41E96}"/>
              </a:ext>
            </a:extLst>
          </p:cNvPr>
          <p:cNvSpPr txBox="1"/>
          <p:nvPr/>
        </p:nvSpPr>
        <p:spPr>
          <a:xfrm>
            <a:off x="8452145" y="412212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04</a:t>
            </a:r>
          </a:p>
        </p:txBody>
      </p:sp>
      <p:pic>
        <p:nvPicPr>
          <p:cNvPr id="35" name="Graphic 34" descr="Warehouse with solid fill">
            <a:extLst>
              <a:ext uri="{FF2B5EF4-FFF2-40B4-BE49-F238E27FC236}">
                <a16:creationId xmlns:a16="http://schemas.microsoft.com/office/drawing/2014/main" id="{08003FEF-C22A-4756-917B-A719F2534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2833" y="1598247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FD0A5F-C79E-461C-0E41-CD0EF581A711}"/>
              </a:ext>
            </a:extLst>
          </p:cNvPr>
          <p:cNvSpPr/>
          <p:nvPr/>
        </p:nvSpPr>
        <p:spPr>
          <a:xfrm>
            <a:off x="3260115" y="-114737"/>
            <a:ext cx="5555154" cy="7087469"/>
          </a:xfrm>
          <a:prstGeom prst="rect">
            <a:avLst/>
          </a:prstGeom>
          <a:solidFill>
            <a:srgbClr val="FEFAE0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20BAF0-CACA-ADC8-6DF8-3F01A945B7F5}"/>
              </a:ext>
            </a:extLst>
          </p:cNvPr>
          <p:cNvSpPr/>
          <p:nvPr/>
        </p:nvSpPr>
        <p:spPr>
          <a:xfrm>
            <a:off x="5499679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424F1-A829-F1F2-823C-328576C9C97E}"/>
              </a:ext>
            </a:extLst>
          </p:cNvPr>
          <p:cNvSpPr txBox="1"/>
          <p:nvPr/>
        </p:nvSpPr>
        <p:spPr>
          <a:xfrm>
            <a:off x="4803210" y="412211"/>
            <a:ext cx="2455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03</a:t>
            </a:r>
          </a:p>
        </p:txBody>
      </p:sp>
      <p:pic>
        <p:nvPicPr>
          <p:cNvPr id="33" name="Graphic 32" descr="Online Network with solid fill">
            <a:extLst>
              <a:ext uri="{FF2B5EF4-FFF2-40B4-BE49-F238E27FC236}">
                <a16:creationId xmlns:a16="http://schemas.microsoft.com/office/drawing/2014/main" id="{960D2BBF-A2DA-1670-31EA-E98B7E049F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0330" y="1598247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B23BA6-0E34-BFBE-BBC7-F1134F17EB3C}"/>
              </a:ext>
            </a:extLst>
          </p:cNvPr>
          <p:cNvSpPr/>
          <p:nvPr/>
        </p:nvSpPr>
        <p:spPr>
          <a:xfrm>
            <a:off x="1571213" y="-114735"/>
            <a:ext cx="1688902" cy="7087469"/>
          </a:xfrm>
          <a:prstGeom prst="rect">
            <a:avLst/>
          </a:prstGeom>
          <a:solidFill>
            <a:srgbClr val="FAEDCD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A7A90-B9FF-F22F-7CEA-C713F39DCE76}"/>
              </a:ext>
            </a:extLst>
          </p:cNvPr>
          <p:cNvSpPr/>
          <p:nvPr/>
        </p:nvSpPr>
        <p:spPr>
          <a:xfrm>
            <a:off x="1919063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62694-63B1-CFE1-18F7-A01BF7DB8862}"/>
              </a:ext>
            </a:extLst>
          </p:cNvPr>
          <p:cNvSpPr txBox="1"/>
          <p:nvPr/>
        </p:nvSpPr>
        <p:spPr>
          <a:xfrm>
            <a:off x="1213370" y="412212"/>
            <a:ext cx="2455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02</a:t>
            </a:r>
          </a:p>
        </p:txBody>
      </p:sp>
      <p:pic>
        <p:nvPicPr>
          <p:cNvPr id="29" name="Graphic 28" descr="Address Book with solid fill">
            <a:extLst>
              <a:ext uri="{FF2B5EF4-FFF2-40B4-BE49-F238E27FC236}">
                <a16:creationId xmlns:a16="http://schemas.microsoft.com/office/drawing/2014/main" id="{4E447169-D59A-2570-BA21-0A2EB53CED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058" y="1598247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AB387-4BDD-F83C-310E-59499BF79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7513" y="-3441580"/>
            <a:ext cx="3756986" cy="22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CD867-D333-93AD-6B36-1C7C5524F2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595" y="-3566553"/>
            <a:ext cx="3589331" cy="21109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C0CCC8-46D9-1F5D-CE65-3BC67B2AD98B}"/>
              </a:ext>
            </a:extLst>
          </p:cNvPr>
          <p:cNvSpPr/>
          <p:nvPr/>
        </p:nvSpPr>
        <p:spPr>
          <a:xfrm>
            <a:off x="-66501" y="-114736"/>
            <a:ext cx="1688902" cy="7087471"/>
          </a:xfrm>
          <a:prstGeom prst="rect">
            <a:avLst/>
          </a:prstGeom>
          <a:solidFill>
            <a:srgbClr val="D4A373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3871EE-E884-BF0E-1202-18796EE0B21A}"/>
              </a:ext>
            </a:extLst>
          </p:cNvPr>
          <p:cNvSpPr/>
          <p:nvPr/>
        </p:nvSpPr>
        <p:spPr>
          <a:xfrm>
            <a:off x="293154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F9F4D-B0E1-58F6-916C-6FC87528C80A}"/>
              </a:ext>
            </a:extLst>
          </p:cNvPr>
          <p:cNvSpPr txBox="1"/>
          <p:nvPr/>
        </p:nvSpPr>
        <p:spPr>
          <a:xfrm>
            <a:off x="-381293" y="412211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01</a:t>
            </a:r>
          </a:p>
        </p:txBody>
      </p:sp>
      <p:pic>
        <p:nvPicPr>
          <p:cNvPr id="31" name="Graphic 30" descr="Head with gears with solid fill">
            <a:extLst>
              <a:ext uri="{FF2B5EF4-FFF2-40B4-BE49-F238E27FC236}">
                <a16:creationId xmlns:a16="http://schemas.microsoft.com/office/drawing/2014/main" id="{ECD10DD0-D339-0EE9-27DE-D6FF66BDC0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0455" y="1598247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BECD26-6E01-19F9-CD1C-A09C47D661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39267" y="-3441580"/>
            <a:ext cx="4648603" cy="20423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5BA97A3-49E6-09D6-A84B-0006FAF6E3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5424932" y="-2693161"/>
            <a:ext cx="4298052" cy="19051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57ABEF-468B-4E9B-86A7-9ABB31779877}"/>
              </a:ext>
            </a:extLst>
          </p:cNvPr>
          <p:cNvSpPr txBox="1"/>
          <p:nvPr/>
        </p:nvSpPr>
        <p:spPr>
          <a:xfrm>
            <a:off x="3771556" y="2887682"/>
            <a:ext cx="44719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B703"/>
                </a:solidFill>
                <a:latin typeface="Avenir Next LT Pro" panose="020B0504020202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b="1" dirty="0">
              <a:solidFill>
                <a:srgbClr val="FFB703"/>
              </a:solidFill>
              <a:latin typeface="Avenir Next LT Pro" panose="020B0504020202020204" pitchFamily="34" charset="0"/>
            </a:endParaRPr>
          </a:p>
          <a:p>
            <a:r>
              <a:rPr lang="en-US" b="1" dirty="0">
                <a:solidFill>
                  <a:srgbClr val="FFB703"/>
                </a:solidFill>
                <a:latin typeface="Avenir Next LT Pro" panose="020B0504020202020204" pitchFamily="34" charset="0"/>
              </a:rPr>
              <a:t>Nunc viverra imperdiet enim. Fusce est. Vivamus a tellus.</a:t>
            </a:r>
          </a:p>
          <a:p>
            <a:endParaRPr lang="en-US" b="1" dirty="0">
              <a:solidFill>
                <a:srgbClr val="FFB703"/>
              </a:solidFill>
              <a:latin typeface="Avenir Next LT Pro" panose="020B0504020202020204" pitchFamily="34" charset="0"/>
            </a:endParaRPr>
          </a:p>
          <a:p>
            <a:r>
              <a:rPr lang="en-US" b="1" dirty="0">
                <a:solidFill>
                  <a:srgbClr val="FFB703"/>
                </a:solidFill>
                <a:latin typeface="Avenir Next LT Pro" panose="020B0504020202020204" pitchFamily="34" charset="0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b="1" dirty="0">
              <a:solidFill>
                <a:srgbClr val="FFB703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Oval 1">
            <a:hlinkClick r:id="rId16" action="ppaction://hlinksldjump"/>
            <a:extLst>
              <a:ext uri="{FF2B5EF4-FFF2-40B4-BE49-F238E27FC236}">
                <a16:creationId xmlns:a16="http://schemas.microsoft.com/office/drawing/2014/main" id="{9834DC3B-8930-B8FE-77FF-26876634565A}"/>
              </a:ext>
            </a:extLst>
          </p:cNvPr>
          <p:cNvSpPr/>
          <p:nvPr/>
        </p:nvSpPr>
        <p:spPr>
          <a:xfrm>
            <a:off x="1916756" y="266777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hlinkClick r:id="rId17" action="ppaction://hlinksldjump"/>
            <a:extLst>
              <a:ext uri="{FF2B5EF4-FFF2-40B4-BE49-F238E27FC236}">
                <a16:creationId xmlns:a16="http://schemas.microsoft.com/office/drawing/2014/main" id="{151AFC0E-0192-188E-4CD7-F2EC37D3CC44}"/>
              </a:ext>
            </a:extLst>
          </p:cNvPr>
          <p:cNvSpPr/>
          <p:nvPr/>
        </p:nvSpPr>
        <p:spPr>
          <a:xfrm>
            <a:off x="293154" y="266777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18" action="ppaction://hlinksldjump"/>
            <a:extLst>
              <a:ext uri="{FF2B5EF4-FFF2-40B4-BE49-F238E27FC236}">
                <a16:creationId xmlns:a16="http://schemas.microsoft.com/office/drawing/2014/main" id="{F7E877B1-50D5-4C47-CBFD-076AC127B155}"/>
              </a:ext>
            </a:extLst>
          </p:cNvPr>
          <p:cNvSpPr/>
          <p:nvPr/>
        </p:nvSpPr>
        <p:spPr>
          <a:xfrm>
            <a:off x="9152147" y="264196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19" action="ppaction://hlinksldjump"/>
            <a:extLst>
              <a:ext uri="{FF2B5EF4-FFF2-40B4-BE49-F238E27FC236}">
                <a16:creationId xmlns:a16="http://schemas.microsoft.com/office/drawing/2014/main" id="{074AD3EE-2AF8-5A20-7C30-1D3858367E9B}"/>
              </a:ext>
            </a:extLst>
          </p:cNvPr>
          <p:cNvSpPr/>
          <p:nvPr/>
        </p:nvSpPr>
        <p:spPr>
          <a:xfrm>
            <a:off x="10797627" y="272429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7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441B7B-CD1D-8823-14CD-137F8CA57958}"/>
              </a:ext>
            </a:extLst>
          </p:cNvPr>
          <p:cNvSpPr/>
          <p:nvPr/>
        </p:nvSpPr>
        <p:spPr>
          <a:xfrm>
            <a:off x="10496888" y="-114735"/>
            <a:ext cx="1695112" cy="7087470"/>
          </a:xfrm>
          <a:prstGeom prst="rect">
            <a:avLst/>
          </a:prstGeom>
          <a:solidFill>
            <a:srgbClr val="CCD5AE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AF5CFB-C875-7802-BE04-57E1126FE1AB}"/>
              </a:ext>
            </a:extLst>
          </p:cNvPr>
          <p:cNvSpPr/>
          <p:nvPr/>
        </p:nvSpPr>
        <p:spPr>
          <a:xfrm>
            <a:off x="10802733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DD168-E1BD-EB99-2BD5-D23EB733734A}"/>
              </a:ext>
            </a:extLst>
          </p:cNvPr>
          <p:cNvSpPr txBox="1"/>
          <p:nvPr/>
        </p:nvSpPr>
        <p:spPr>
          <a:xfrm>
            <a:off x="10108568" y="412212"/>
            <a:ext cx="2460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05</a:t>
            </a:r>
          </a:p>
        </p:txBody>
      </p:sp>
      <p:pic>
        <p:nvPicPr>
          <p:cNvPr id="37" name="Graphic 36" descr="Address Book with solid fill">
            <a:extLst>
              <a:ext uri="{FF2B5EF4-FFF2-40B4-BE49-F238E27FC236}">
                <a16:creationId xmlns:a16="http://schemas.microsoft.com/office/drawing/2014/main" id="{A4D773FA-3974-BA2D-9FB5-86AD8B56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3581" y="159824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E9CD28-584C-485C-E7FE-3E39D0B2FE96}"/>
              </a:ext>
            </a:extLst>
          </p:cNvPr>
          <p:cNvSpPr/>
          <p:nvPr/>
        </p:nvSpPr>
        <p:spPr>
          <a:xfrm>
            <a:off x="4949017" y="-114736"/>
            <a:ext cx="5542765" cy="7087471"/>
          </a:xfrm>
          <a:prstGeom prst="rect">
            <a:avLst/>
          </a:prstGeom>
          <a:solidFill>
            <a:srgbClr val="E9EDC9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D8DFF6-A27C-4B3C-40BC-AD932257436D}"/>
              </a:ext>
            </a:extLst>
          </p:cNvPr>
          <p:cNvSpPr/>
          <p:nvPr/>
        </p:nvSpPr>
        <p:spPr>
          <a:xfrm>
            <a:off x="7206494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539D6-EDB4-7053-86ED-7B46FAB41E96}"/>
              </a:ext>
            </a:extLst>
          </p:cNvPr>
          <p:cNvSpPr txBox="1"/>
          <p:nvPr/>
        </p:nvSpPr>
        <p:spPr>
          <a:xfrm>
            <a:off x="6503107" y="412212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04</a:t>
            </a:r>
          </a:p>
        </p:txBody>
      </p:sp>
      <p:pic>
        <p:nvPicPr>
          <p:cNvPr id="35" name="Graphic 34" descr="Warehouse with solid fill">
            <a:extLst>
              <a:ext uri="{FF2B5EF4-FFF2-40B4-BE49-F238E27FC236}">
                <a16:creationId xmlns:a16="http://schemas.microsoft.com/office/drawing/2014/main" id="{08003FEF-C22A-4756-917B-A719F2534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3795" y="1598247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FD0A5F-C79E-461C-0E41-CD0EF581A711}"/>
              </a:ext>
            </a:extLst>
          </p:cNvPr>
          <p:cNvSpPr/>
          <p:nvPr/>
        </p:nvSpPr>
        <p:spPr>
          <a:xfrm>
            <a:off x="3260115" y="-114737"/>
            <a:ext cx="1688902" cy="7087469"/>
          </a:xfrm>
          <a:prstGeom prst="rect">
            <a:avLst/>
          </a:prstGeom>
          <a:solidFill>
            <a:srgbClr val="FEFAE0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20BAF0-CACA-ADC8-6DF8-3F01A945B7F5}"/>
              </a:ext>
            </a:extLst>
          </p:cNvPr>
          <p:cNvSpPr/>
          <p:nvPr/>
        </p:nvSpPr>
        <p:spPr>
          <a:xfrm>
            <a:off x="3581721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424F1-A829-F1F2-823C-328576C9C97E}"/>
              </a:ext>
            </a:extLst>
          </p:cNvPr>
          <p:cNvSpPr txBox="1"/>
          <p:nvPr/>
        </p:nvSpPr>
        <p:spPr>
          <a:xfrm>
            <a:off x="2885252" y="412211"/>
            <a:ext cx="2455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03</a:t>
            </a:r>
          </a:p>
        </p:txBody>
      </p:sp>
      <p:pic>
        <p:nvPicPr>
          <p:cNvPr id="33" name="Graphic 32" descr="Online Network with solid fill">
            <a:extLst>
              <a:ext uri="{FF2B5EF4-FFF2-40B4-BE49-F238E27FC236}">
                <a16:creationId xmlns:a16="http://schemas.microsoft.com/office/drawing/2014/main" id="{960D2BBF-A2DA-1670-31EA-E98B7E049F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2372" y="1598247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B23BA6-0E34-BFBE-BBC7-F1134F17EB3C}"/>
              </a:ext>
            </a:extLst>
          </p:cNvPr>
          <p:cNvSpPr/>
          <p:nvPr/>
        </p:nvSpPr>
        <p:spPr>
          <a:xfrm>
            <a:off x="1571213" y="-114735"/>
            <a:ext cx="1688902" cy="7087469"/>
          </a:xfrm>
          <a:prstGeom prst="rect">
            <a:avLst/>
          </a:prstGeom>
          <a:solidFill>
            <a:srgbClr val="FAEDCD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A7A90-B9FF-F22F-7CEA-C713F39DCE76}"/>
              </a:ext>
            </a:extLst>
          </p:cNvPr>
          <p:cNvSpPr/>
          <p:nvPr/>
        </p:nvSpPr>
        <p:spPr>
          <a:xfrm>
            <a:off x="1919063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62694-63B1-CFE1-18F7-A01BF7DB8862}"/>
              </a:ext>
            </a:extLst>
          </p:cNvPr>
          <p:cNvSpPr txBox="1"/>
          <p:nvPr/>
        </p:nvSpPr>
        <p:spPr>
          <a:xfrm>
            <a:off x="1213370" y="412212"/>
            <a:ext cx="2455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02</a:t>
            </a:r>
          </a:p>
        </p:txBody>
      </p:sp>
      <p:pic>
        <p:nvPicPr>
          <p:cNvPr id="29" name="Graphic 28" descr="Address Book with solid fill">
            <a:extLst>
              <a:ext uri="{FF2B5EF4-FFF2-40B4-BE49-F238E27FC236}">
                <a16:creationId xmlns:a16="http://schemas.microsoft.com/office/drawing/2014/main" id="{4E447169-D59A-2570-BA21-0A2EB53CED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058" y="1598247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AB387-4BDD-F83C-310E-59499BF79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7513" y="-3441580"/>
            <a:ext cx="3756986" cy="22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CD867-D333-93AD-6B36-1C7C5524F2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595" y="-3566553"/>
            <a:ext cx="3589331" cy="21109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C0CCC8-46D9-1F5D-CE65-3BC67B2AD98B}"/>
              </a:ext>
            </a:extLst>
          </p:cNvPr>
          <p:cNvSpPr/>
          <p:nvPr/>
        </p:nvSpPr>
        <p:spPr>
          <a:xfrm>
            <a:off x="-66501" y="-114736"/>
            <a:ext cx="1688902" cy="7087471"/>
          </a:xfrm>
          <a:prstGeom prst="rect">
            <a:avLst/>
          </a:prstGeom>
          <a:solidFill>
            <a:srgbClr val="D4A373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3871EE-E884-BF0E-1202-18796EE0B21A}"/>
              </a:ext>
            </a:extLst>
          </p:cNvPr>
          <p:cNvSpPr/>
          <p:nvPr/>
        </p:nvSpPr>
        <p:spPr>
          <a:xfrm>
            <a:off x="293154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F9F4D-B0E1-58F6-916C-6FC87528C80A}"/>
              </a:ext>
            </a:extLst>
          </p:cNvPr>
          <p:cNvSpPr txBox="1"/>
          <p:nvPr/>
        </p:nvSpPr>
        <p:spPr>
          <a:xfrm>
            <a:off x="-381293" y="412211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01</a:t>
            </a:r>
          </a:p>
        </p:txBody>
      </p:sp>
      <p:pic>
        <p:nvPicPr>
          <p:cNvPr id="31" name="Graphic 30" descr="Head with gears with solid fill">
            <a:extLst>
              <a:ext uri="{FF2B5EF4-FFF2-40B4-BE49-F238E27FC236}">
                <a16:creationId xmlns:a16="http://schemas.microsoft.com/office/drawing/2014/main" id="{ECD10DD0-D339-0EE9-27DE-D6FF66BDC0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0455" y="1598247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BECD26-6E01-19F9-CD1C-A09C47D661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39267" y="-3441580"/>
            <a:ext cx="4648603" cy="20423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5BA97A3-49E6-09D6-A84B-0006FAF6E3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5424932" y="-2693161"/>
            <a:ext cx="4298052" cy="1905165"/>
          </a:xfrm>
          <a:prstGeom prst="rect">
            <a:avLst/>
          </a:prstGeom>
        </p:spPr>
      </p:pic>
      <p:sp>
        <p:nvSpPr>
          <p:cNvPr id="3" name="Oval 2">
            <a:hlinkClick r:id="rId16" action="ppaction://hlinksldjump"/>
            <a:extLst>
              <a:ext uri="{FF2B5EF4-FFF2-40B4-BE49-F238E27FC236}">
                <a16:creationId xmlns:a16="http://schemas.microsoft.com/office/drawing/2014/main" id="{E03C8A16-C0D0-872E-7373-D61C699053F0}"/>
              </a:ext>
            </a:extLst>
          </p:cNvPr>
          <p:cNvSpPr/>
          <p:nvPr/>
        </p:nvSpPr>
        <p:spPr>
          <a:xfrm>
            <a:off x="1913957" y="269358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17" action="ppaction://hlinksldjump"/>
            <a:extLst>
              <a:ext uri="{FF2B5EF4-FFF2-40B4-BE49-F238E27FC236}">
                <a16:creationId xmlns:a16="http://schemas.microsoft.com/office/drawing/2014/main" id="{75559B1E-C649-8C8B-5A50-43ED0B7BE62F}"/>
              </a:ext>
            </a:extLst>
          </p:cNvPr>
          <p:cNvSpPr/>
          <p:nvPr/>
        </p:nvSpPr>
        <p:spPr>
          <a:xfrm>
            <a:off x="293154" y="269358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18" action="ppaction://hlinksldjump"/>
            <a:extLst>
              <a:ext uri="{FF2B5EF4-FFF2-40B4-BE49-F238E27FC236}">
                <a16:creationId xmlns:a16="http://schemas.microsoft.com/office/drawing/2014/main" id="{A7BD9697-BAB7-2779-2353-2B93B2C5E2F6}"/>
              </a:ext>
            </a:extLst>
          </p:cNvPr>
          <p:cNvSpPr/>
          <p:nvPr/>
        </p:nvSpPr>
        <p:spPr>
          <a:xfrm>
            <a:off x="3581721" y="269358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19" action="ppaction://hlinksldjump"/>
            <a:extLst>
              <a:ext uri="{FF2B5EF4-FFF2-40B4-BE49-F238E27FC236}">
                <a16:creationId xmlns:a16="http://schemas.microsoft.com/office/drawing/2014/main" id="{C3823DE4-D381-3ACF-A07A-66C4E97F6A1C}"/>
              </a:ext>
            </a:extLst>
          </p:cNvPr>
          <p:cNvSpPr/>
          <p:nvPr/>
        </p:nvSpPr>
        <p:spPr>
          <a:xfrm>
            <a:off x="10787165" y="269357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A2A0F9-87FA-22F2-4368-0ABE218FDB82}"/>
              </a:ext>
            </a:extLst>
          </p:cNvPr>
          <p:cNvSpPr txBox="1"/>
          <p:nvPr/>
        </p:nvSpPr>
        <p:spPr>
          <a:xfrm>
            <a:off x="5521215" y="2659255"/>
            <a:ext cx="4614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B703"/>
                </a:solidFill>
                <a:latin typeface="Avenir Next LT Pro" panose="020B0504020202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b="1" dirty="0" err="1">
                <a:solidFill>
                  <a:srgbClr val="FFB703"/>
                </a:solidFill>
                <a:latin typeface="Avenir Next LT Pro" panose="020B0504020202020204" pitchFamily="34" charset="0"/>
              </a:rPr>
              <a:t>urna</a:t>
            </a:r>
            <a:r>
              <a:rPr lang="en-US" b="1" dirty="0">
                <a:solidFill>
                  <a:srgbClr val="FFB703"/>
                </a:solidFill>
                <a:latin typeface="Avenir Next LT Pro" panose="020B0504020202020204" pitchFamily="34" charset="0"/>
              </a:rPr>
              <a:t>.</a:t>
            </a:r>
          </a:p>
          <a:p>
            <a:endParaRPr lang="en-US" b="1" dirty="0">
              <a:solidFill>
                <a:srgbClr val="FFB703"/>
              </a:solidFill>
              <a:latin typeface="Avenir Next LT Pro" panose="020B0504020202020204" pitchFamily="34" charset="0"/>
            </a:endParaRPr>
          </a:p>
          <a:p>
            <a:r>
              <a:rPr lang="en-US" b="1" dirty="0">
                <a:solidFill>
                  <a:srgbClr val="FFB703"/>
                </a:solidFill>
                <a:latin typeface="Avenir Next LT Pro" panose="020B0504020202020204" pitchFamily="34" charset="0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b="1" dirty="0">
              <a:solidFill>
                <a:srgbClr val="FFB703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39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441B7B-CD1D-8823-14CD-137F8CA57958}"/>
              </a:ext>
            </a:extLst>
          </p:cNvPr>
          <p:cNvSpPr/>
          <p:nvPr/>
        </p:nvSpPr>
        <p:spPr>
          <a:xfrm>
            <a:off x="6586731" y="-114735"/>
            <a:ext cx="5605269" cy="7087470"/>
          </a:xfrm>
          <a:prstGeom prst="rect">
            <a:avLst/>
          </a:prstGeom>
          <a:solidFill>
            <a:srgbClr val="CCD5AE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AF5CFB-C875-7802-BE04-57E1126FE1AB}"/>
              </a:ext>
            </a:extLst>
          </p:cNvPr>
          <p:cNvSpPr/>
          <p:nvPr/>
        </p:nvSpPr>
        <p:spPr>
          <a:xfrm>
            <a:off x="8854563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DD168-E1BD-EB99-2BD5-D23EB733734A}"/>
              </a:ext>
            </a:extLst>
          </p:cNvPr>
          <p:cNvSpPr txBox="1"/>
          <p:nvPr/>
        </p:nvSpPr>
        <p:spPr>
          <a:xfrm>
            <a:off x="8160398" y="412212"/>
            <a:ext cx="2460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05</a:t>
            </a:r>
          </a:p>
        </p:txBody>
      </p:sp>
      <p:pic>
        <p:nvPicPr>
          <p:cNvPr id="37" name="Graphic 36" descr="Address Book with solid fill">
            <a:extLst>
              <a:ext uri="{FF2B5EF4-FFF2-40B4-BE49-F238E27FC236}">
                <a16:creationId xmlns:a16="http://schemas.microsoft.com/office/drawing/2014/main" id="{A4D773FA-3974-BA2D-9FB5-86AD8B56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411" y="159824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E9CD28-584C-485C-E7FE-3E39D0B2FE96}"/>
              </a:ext>
            </a:extLst>
          </p:cNvPr>
          <p:cNvSpPr/>
          <p:nvPr/>
        </p:nvSpPr>
        <p:spPr>
          <a:xfrm>
            <a:off x="4949018" y="-114736"/>
            <a:ext cx="1688902" cy="7087471"/>
          </a:xfrm>
          <a:prstGeom prst="rect">
            <a:avLst/>
          </a:prstGeom>
          <a:solidFill>
            <a:srgbClr val="E9EDC9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D8DFF6-A27C-4B3C-40BC-AD932257436D}"/>
              </a:ext>
            </a:extLst>
          </p:cNvPr>
          <p:cNvSpPr/>
          <p:nvPr/>
        </p:nvSpPr>
        <p:spPr>
          <a:xfrm>
            <a:off x="5256074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539D6-EDB4-7053-86ED-7B46FAB41E96}"/>
              </a:ext>
            </a:extLst>
          </p:cNvPr>
          <p:cNvSpPr txBox="1"/>
          <p:nvPr/>
        </p:nvSpPr>
        <p:spPr>
          <a:xfrm>
            <a:off x="4552687" y="412212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04</a:t>
            </a:r>
          </a:p>
        </p:txBody>
      </p:sp>
      <p:pic>
        <p:nvPicPr>
          <p:cNvPr id="35" name="Graphic 34" descr="Warehouse with solid fill">
            <a:extLst>
              <a:ext uri="{FF2B5EF4-FFF2-40B4-BE49-F238E27FC236}">
                <a16:creationId xmlns:a16="http://schemas.microsoft.com/office/drawing/2014/main" id="{08003FEF-C22A-4756-917B-A719F2534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3375" y="1598247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FD0A5F-C79E-461C-0E41-CD0EF581A711}"/>
              </a:ext>
            </a:extLst>
          </p:cNvPr>
          <p:cNvSpPr/>
          <p:nvPr/>
        </p:nvSpPr>
        <p:spPr>
          <a:xfrm>
            <a:off x="3260115" y="-114737"/>
            <a:ext cx="1688902" cy="7087469"/>
          </a:xfrm>
          <a:prstGeom prst="rect">
            <a:avLst/>
          </a:prstGeom>
          <a:solidFill>
            <a:srgbClr val="FEFAE0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20BAF0-CACA-ADC8-6DF8-3F01A945B7F5}"/>
              </a:ext>
            </a:extLst>
          </p:cNvPr>
          <p:cNvSpPr/>
          <p:nvPr/>
        </p:nvSpPr>
        <p:spPr>
          <a:xfrm>
            <a:off x="3581721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424F1-A829-F1F2-823C-328576C9C97E}"/>
              </a:ext>
            </a:extLst>
          </p:cNvPr>
          <p:cNvSpPr txBox="1"/>
          <p:nvPr/>
        </p:nvSpPr>
        <p:spPr>
          <a:xfrm>
            <a:off x="2885252" y="412211"/>
            <a:ext cx="2455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03</a:t>
            </a:r>
          </a:p>
        </p:txBody>
      </p:sp>
      <p:pic>
        <p:nvPicPr>
          <p:cNvPr id="33" name="Graphic 32" descr="Online Network with solid fill">
            <a:extLst>
              <a:ext uri="{FF2B5EF4-FFF2-40B4-BE49-F238E27FC236}">
                <a16:creationId xmlns:a16="http://schemas.microsoft.com/office/drawing/2014/main" id="{960D2BBF-A2DA-1670-31EA-E98B7E049F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2372" y="1598247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B23BA6-0E34-BFBE-BBC7-F1134F17EB3C}"/>
              </a:ext>
            </a:extLst>
          </p:cNvPr>
          <p:cNvSpPr/>
          <p:nvPr/>
        </p:nvSpPr>
        <p:spPr>
          <a:xfrm>
            <a:off x="1571213" y="-114735"/>
            <a:ext cx="1688902" cy="7087469"/>
          </a:xfrm>
          <a:prstGeom prst="rect">
            <a:avLst/>
          </a:prstGeom>
          <a:solidFill>
            <a:srgbClr val="FAEDCD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A7A90-B9FF-F22F-7CEA-C713F39DCE76}"/>
              </a:ext>
            </a:extLst>
          </p:cNvPr>
          <p:cNvSpPr/>
          <p:nvPr/>
        </p:nvSpPr>
        <p:spPr>
          <a:xfrm>
            <a:off x="1919063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62694-63B1-CFE1-18F7-A01BF7DB8862}"/>
              </a:ext>
            </a:extLst>
          </p:cNvPr>
          <p:cNvSpPr txBox="1"/>
          <p:nvPr/>
        </p:nvSpPr>
        <p:spPr>
          <a:xfrm>
            <a:off x="1213370" y="412212"/>
            <a:ext cx="2455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02</a:t>
            </a:r>
          </a:p>
        </p:txBody>
      </p:sp>
      <p:pic>
        <p:nvPicPr>
          <p:cNvPr id="29" name="Graphic 28" descr="Address Book with solid fill">
            <a:extLst>
              <a:ext uri="{FF2B5EF4-FFF2-40B4-BE49-F238E27FC236}">
                <a16:creationId xmlns:a16="http://schemas.microsoft.com/office/drawing/2014/main" id="{4E447169-D59A-2570-BA21-0A2EB53CED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058" y="1598247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AB387-4BDD-F83C-310E-59499BF79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7513" y="-3441580"/>
            <a:ext cx="3756986" cy="22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CD867-D333-93AD-6B36-1C7C5524F2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595" y="-3566553"/>
            <a:ext cx="3589331" cy="21109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C0CCC8-46D9-1F5D-CE65-3BC67B2AD98B}"/>
              </a:ext>
            </a:extLst>
          </p:cNvPr>
          <p:cNvSpPr/>
          <p:nvPr/>
        </p:nvSpPr>
        <p:spPr>
          <a:xfrm>
            <a:off x="-66501" y="-114736"/>
            <a:ext cx="1688902" cy="7087471"/>
          </a:xfrm>
          <a:prstGeom prst="rect">
            <a:avLst/>
          </a:prstGeom>
          <a:solidFill>
            <a:srgbClr val="D4A373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3871EE-E884-BF0E-1202-18796EE0B21A}"/>
              </a:ext>
            </a:extLst>
          </p:cNvPr>
          <p:cNvSpPr/>
          <p:nvPr/>
        </p:nvSpPr>
        <p:spPr>
          <a:xfrm>
            <a:off x="293154" y="269358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F9F4D-B0E1-58F6-916C-6FC87528C80A}"/>
              </a:ext>
            </a:extLst>
          </p:cNvPr>
          <p:cNvSpPr txBox="1"/>
          <p:nvPr/>
        </p:nvSpPr>
        <p:spPr>
          <a:xfrm>
            <a:off x="-381293" y="412211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01</a:t>
            </a:r>
          </a:p>
        </p:txBody>
      </p:sp>
      <p:pic>
        <p:nvPicPr>
          <p:cNvPr id="31" name="Graphic 30" descr="Head with gears with solid fill">
            <a:extLst>
              <a:ext uri="{FF2B5EF4-FFF2-40B4-BE49-F238E27FC236}">
                <a16:creationId xmlns:a16="http://schemas.microsoft.com/office/drawing/2014/main" id="{ECD10DD0-D339-0EE9-27DE-D6FF66BDC0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0455" y="1598247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BECD26-6E01-19F9-CD1C-A09C47D661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39267" y="-3441580"/>
            <a:ext cx="4648603" cy="20423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5BA97A3-49E6-09D6-A84B-0006FAF6E3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5424932" y="-2693161"/>
            <a:ext cx="4298052" cy="19051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76C3F0-2E7F-3BC1-2FE1-B9D6FE0DBCF5}"/>
              </a:ext>
            </a:extLst>
          </p:cNvPr>
          <p:cNvSpPr txBox="1"/>
          <p:nvPr/>
        </p:nvSpPr>
        <p:spPr>
          <a:xfrm>
            <a:off x="7235425" y="2921240"/>
            <a:ext cx="4455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B703"/>
                </a:solidFill>
                <a:latin typeface="Avenir Next LT Pro" panose="020B0504020202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b="1" dirty="0">
              <a:solidFill>
                <a:srgbClr val="FFB703"/>
              </a:solidFill>
              <a:latin typeface="Avenir Next LT Pro" panose="020B0504020202020204" pitchFamily="34" charset="0"/>
            </a:endParaRPr>
          </a:p>
          <a:p>
            <a:endParaRPr lang="en-US" b="1" dirty="0">
              <a:solidFill>
                <a:srgbClr val="FFB703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Oval 1">
            <a:hlinkClick r:id="rId16" action="ppaction://hlinksldjump"/>
            <a:extLst>
              <a:ext uri="{FF2B5EF4-FFF2-40B4-BE49-F238E27FC236}">
                <a16:creationId xmlns:a16="http://schemas.microsoft.com/office/drawing/2014/main" id="{39BFF843-4CB5-3570-7021-613990AA56D2}"/>
              </a:ext>
            </a:extLst>
          </p:cNvPr>
          <p:cNvSpPr/>
          <p:nvPr/>
        </p:nvSpPr>
        <p:spPr>
          <a:xfrm>
            <a:off x="1866668" y="269357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hlinkClick r:id="rId17" action="ppaction://hlinksldjump"/>
            <a:extLst>
              <a:ext uri="{FF2B5EF4-FFF2-40B4-BE49-F238E27FC236}">
                <a16:creationId xmlns:a16="http://schemas.microsoft.com/office/drawing/2014/main" id="{AC569B88-7414-0B08-F037-5908B3395108}"/>
              </a:ext>
            </a:extLst>
          </p:cNvPr>
          <p:cNvSpPr/>
          <p:nvPr/>
        </p:nvSpPr>
        <p:spPr>
          <a:xfrm>
            <a:off x="293154" y="283957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18" action="ppaction://hlinksldjump"/>
            <a:extLst>
              <a:ext uri="{FF2B5EF4-FFF2-40B4-BE49-F238E27FC236}">
                <a16:creationId xmlns:a16="http://schemas.microsoft.com/office/drawing/2014/main" id="{0EC6CDC3-7860-9D24-5C51-8C3A69CD75D9}"/>
              </a:ext>
            </a:extLst>
          </p:cNvPr>
          <p:cNvSpPr/>
          <p:nvPr/>
        </p:nvSpPr>
        <p:spPr>
          <a:xfrm>
            <a:off x="5250439" y="283957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9" action="ppaction://hlinksldjump"/>
            <a:extLst>
              <a:ext uri="{FF2B5EF4-FFF2-40B4-BE49-F238E27FC236}">
                <a16:creationId xmlns:a16="http://schemas.microsoft.com/office/drawing/2014/main" id="{93018FB8-CED4-3590-C690-E680BF0F5B33}"/>
              </a:ext>
            </a:extLst>
          </p:cNvPr>
          <p:cNvSpPr/>
          <p:nvPr/>
        </p:nvSpPr>
        <p:spPr>
          <a:xfrm>
            <a:off x="3599919" y="269355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8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09E0E19-4778-173D-820D-19BD8CC4265B}"/>
              </a:ext>
            </a:extLst>
          </p:cNvPr>
          <p:cNvSpPr txBox="1"/>
          <p:nvPr/>
        </p:nvSpPr>
        <p:spPr>
          <a:xfrm>
            <a:off x="-6084573" y="2207060"/>
            <a:ext cx="6687907" cy="221599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effectLst>
                  <a:outerShdw blurRad="50800" dist="38100" dir="8100000" sx="101000" sy="101000" algn="tr" rotWithShape="0">
                    <a:prstClr val="black">
                      <a:alpha val="50000"/>
                    </a:prstClr>
                  </a:outerShdw>
                </a:effectLst>
                <a:latin typeface="Freestyle Script" panose="030804020302050B0404" pitchFamily="66" charset="0"/>
              </a:rPr>
              <a:t>Strategy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D279CA-A0C4-9FF2-07BB-3F1EFA0F2964}"/>
              </a:ext>
            </a:extLst>
          </p:cNvPr>
          <p:cNvSpPr txBox="1"/>
          <p:nvPr/>
        </p:nvSpPr>
        <p:spPr>
          <a:xfrm>
            <a:off x="-5705749" y="3653610"/>
            <a:ext cx="4206240" cy="769441"/>
          </a:xfrm>
          <a:prstGeom prst="rect">
            <a:avLst/>
          </a:prstGeom>
          <a:noFill/>
          <a:effectLst>
            <a:outerShdw blurRad="50800" dist="38100" dir="8100000" sx="109000" sy="109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AEDCD"/>
                </a:solidFill>
                <a:effectLst>
                  <a:outerShdw blurRad="50800" dist="38100" dir="8100000" sx="102000" sy="102000" algn="tr" rotWithShape="0">
                    <a:prstClr val="black">
                      <a:alpha val="39000"/>
                    </a:prstClr>
                  </a:outerShdw>
                </a:effectLst>
                <a:latin typeface="Forte" panose="03060902040502070203" pitchFamily="66" charset="0"/>
              </a:rPr>
              <a:t>Breakdown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441B7B-CD1D-8823-14CD-137F8CA57958}"/>
              </a:ext>
            </a:extLst>
          </p:cNvPr>
          <p:cNvSpPr/>
          <p:nvPr/>
        </p:nvSpPr>
        <p:spPr>
          <a:xfrm>
            <a:off x="9793501" y="-114736"/>
            <a:ext cx="2465001" cy="7087471"/>
          </a:xfrm>
          <a:prstGeom prst="rect">
            <a:avLst/>
          </a:prstGeom>
          <a:solidFill>
            <a:srgbClr val="CCD5AE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AF5CFB-C875-7802-BE04-57E1126FE1AB}"/>
              </a:ext>
            </a:extLst>
          </p:cNvPr>
          <p:cNvSpPr/>
          <p:nvPr/>
        </p:nvSpPr>
        <p:spPr>
          <a:xfrm>
            <a:off x="10496888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DD168-E1BD-EB99-2BD5-D23EB733734A}"/>
              </a:ext>
            </a:extLst>
          </p:cNvPr>
          <p:cNvSpPr txBox="1"/>
          <p:nvPr/>
        </p:nvSpPr>
        <p:spPr>
          <a:xfrm>
            <a:off x="9802723" y="667045"/>
            <a:ext cx="2460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05</a:t>
            </a:r>
          </a:p>
        </p:txBody>
      </p:sp>
      <p:pic>
        <p:nvPicPr>
          <p:cNvPr id="37" name="Graphic 36" descr="Address Book with solid fill">
            <a:extLst>
              <a:ext uri="{FF2B5EF4-FFF2-40B4-BE49-F238E27FC236}">
                <a16:creationId xmlns:a16="http://schemas.microsoft.com/office/drawing/2014/main" id="{A4D773FA-3974-BA2D-9FB5-86AD8B56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7736" y="1999688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E9CD28-584C-485C-E7FE-3E39D0B2FE96}"/>
              </a:ext>
            </a:extLst>
          </p:cNvPr>
          <p:cNvSpPr/>
          <p:nvPr/>
        </p:nvSpPr>
        <p:spPr>
          <a:xfrm>
            <a:off x="7328500" y="-114736"/>
            <a:ext cx="2465001" cy="7087471"/>
          </a:xfrm>
          <a:prstGeom prst="rect">
            <a:avLst/>
          </a:prstGeom>
          <a:solidFill>
            <a:srgbClr val="E9EDC9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Warehouse with solid fill">
            <a:extLst>
              <a:ext uri="{FF2B5EF4-FFF2-40B4-BE49-F238E27FC236}">
                <a16:creationId xmlns:a16="http://schemas.microsoft.com/office/drawing/2014/main" id="{08003FEF-C22A-4756-917B-A719F2534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800" y="199968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FD0A5F-C79E-461C-0E41-CD0EF581A711}"/>
              </a:ext>
            </a:extLst>
          </p:cNvPr>
          <p:cNvSpPr/>
          <p:nvPr/>
        </p:nvSpPr>
        <p:spPr>
          <a:xfrm>
            <a:off x="4863500" y="-114736"/>
            <a:ext cx="2465001" cy="7087471"/>
          </a:xfrm>
          <a:prstGeom prst="rect">
            <a:avLst/>
          </a:prstGeom>
          <a:solidFill>
            <a:srgbClr val="FEFAE0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Online Network with solid fill">
            <a:extLst>
              <a:ext uri="{FF2B5EF4-FFF2-40B4-BE49-F238E27FC236}">
                <a16:creationId xmlns:a16="http://schemas.microsoft.com/office/drawing/2014/main" id="{960D2BBF-A2DA-1670-31EA-E98B7E049F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5231" y="1999688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B23BA6-0E34-BFBE-BBC7-F1134F17EB3C}"/>
              </a:ext>
            </a:extLst>
          </p:cNvPr>
          <p:cNvSpPr/>
          <p:nvPr/>
        </p:nvSpPr>
        <p:spPr>
          <a:xfrm>
            <a:off x="2398499" y="-114736"/>
            <a:ext cx="2465001" cy="7087471"/>
          </a:xfrm>
          <a:prstGeom prst="rect">
            <a:avLst/>
          </a:prstGeom>
          <a:solidFill>
            <a:srgbClr val="FAEDCD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Address Book with solid fill">
            <a:extLst>
              <a:ext uri="{FF2B5EF4-FFF2-40B4-BE49-F238E27FC236}">
                <a16:creationId xmlns:a16="http://schemas.microsoft.com/office/drawing/2014/main" id="{4E447169-D59A-2570-BA21-0A2EB53CED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3799" y="1999688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AB387-4BDD-F83C-310E-59499BF79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7513" y="-3441580"/>
            <a:ext cx="3756986" cy="22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CD867-D333-93AD-6B36-1C7C5524F2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595" y="-3566553"/>
            <a:ext cx="3589331" cy="21109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C0CCC8-46D9-1F5D-CE65-3BC67B2AD98B}"/>
              </a:ext>
            </a:extLst>
          </p:cNvPr>
          <p:cNvSpPr/>
          <p:nvPr/>
        </p:nvSpPr>
        <p:spPr>
          <a:xfrm>
            <a:off x="-66502" y="-114736"/>
            <a:ext cx="2465001" cy="7087471"/>
          </a:xfrm>
          <a:prstGeom prst="rect">
            <a:avLst/>
          </a:prstGeom>
          <a:solidFill>
            <a:srgbClr val="D4A373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D8DFF6-A27C-4B3C-40BC-AD932257436D}"/>
              </a:ext>
            </a:extLst>
          </p:cNvPr>
          <p:cNvSpPr/>
          <p:nvPr/>
        </p:nvSpPr>
        <p:spPr>
          <a:xfrm>
            <a:off x="8036499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539D6-EDB4-7053-86ED-7B46FAB41E96}"/>
              </a:ext>
            </a:extLst>
          </p:cNvPr>
          <p:cNvSpPr txBox="1"/>
          <p:nvPr/>
        </p:nvSpPr>
        <p:spPr>
          <a:xfrm>
            <a:off x="7333112" y="667045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04</a:t>
            </a:r>
          </a:p>
        </p:txBody>
      </p:sp>
      <p:sp>
        <p:nvSpPr>
          <p:cNvPr id="23" name="Oval 22">
            <a:hlinkClick r:id="rId12" action="ppaction://hlinksldjump"/>
            <a:extLst>
              <a:ext uri="{FF2B5EF4-FFF2-40B4-BE49-F238E27FC236}">
                <a16:creationId xmlns:a16="http://schemas.microsoft.com/office/drawing/2014/main" id="{C820BAF0-CACA-ADC8-6DF8-3F01A945B7F5}"/>
              </a:ext>
            </a:extLst>
          </p:cNvPr>
          <p:cNvSpPr/>
          <p:nvPr/>
        </p:nvSpPr>
        <p:spPr>
          <a:xfrm>
            <a:off x="5564580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424F1-A829-F1F2-823C-328576C9C97E}"/>
              </a:ext>
            </a:extLst>
          </p:cNvPr>
          <p:cNvSpPr txBox="1"/>
          <p:nvPr/>
        </p:nvSpPr>
        <p:spPr>
          <a:xfrm>
            <a:off x="4868111" y="667044"/>
            <a:ext cx="2455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Avenir LT Std 65 Medium" panose="020B0803020203020204" pitchFamily="34" charset="0"/>
              </a:rPr>
              <a:t>03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A7A90-B9FF-F22F-7CEA-C713F39DCE76}"/>
              </a:ext>
            </a:extLst>
          </p:cNvPr>
          <p:cNvSpPr/>
          <p:nvPr/>
        </p:nvSpPr>
        <p:spPr>
          <a:xfrm>
            <a:off x="3108804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62694-63B1-CFE1-18F7-A01BF7DB8862}"/>
              </a:ext>
            </a:extLst>
          </p:cNvPr>
          <p:cNvSpPr txBox="1"/>
          <p:nvPr/>
        </p:nvSpPr>
        <p:spPr>
          <a:xfrm>
            <a:off x="2403111" y="667045"/>
            <a:ext cx="2455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3871EE-E884-BF0E-1202-18796EE0B21A}"/>
              </a:ext>
            </a:extLst>
          </p:cNvPr>
          <p:cNvSpPr/>
          <p:nvPr/>
        </p:nvSpPr>
        <p:spPr>
          <a:xfrm>
            <a:off x="603334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F9F4D-B0E1-58F6-916C-6FC87528C80A}"/>
              </a:ext>
            </a:extLst>
          </p:cNvPr>
          <p:cNvSpPr txBox="1"/>
          <p:nvPr/>
        </p:nvSpPr>
        <p:spPr>
          <a:xfrm>
            <a:off x="-71113" y="667044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01</a:t>
            </a:r>
          </a:p>
        </p:txBody>
      </p:sp>
      <p:pic>
        <p:nvPicPr>
          <p:cNvPr id="31" name="Graphic 30" descr="Head with gears with solid fill">
            <a:extLst>
              <a:ext uri="{FF2B5EF4-FFF2-40B4-BE49-F238E27FC236}">
                <a16:creationId xmlns:a16="http://schemas.microsoft.com/office/drawing/2014/main" id="{ECD10DD0-D339-0EE9-27DE-D6FF66BDC0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0635" y="1999688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BECD26-6E01-19F9-CD1C-A09C47D661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739267" y="-3441580"/>
            <a:ext cx="4648603" cy="2042337"/>
          </a:xfrm>
          <a:prstGeom prst="rect">
            <a:avLst/>
          </a:prstGeom>
        </p:spPr>
      </p:pic>
      <p:sp>
        <p:nvSpPr>
          <p:cNvPr id="2" name="Oval 1">
            <a:hlinkClick r:id="rId16" action="ppaction://hlinksldjump"/>
            <a:extLst>
              <a:ext uri="{FF2B5EF4-FFF2-40B4-BE49-F238E27FC236}">
                <a16:creationId xmlns:a16="http://schemas.microsoft.com/office/drawing/2014/main" id="{DF345630-0F78-2ACE-DEE1-9C806E85487F}"/>
              </a:ext>
            </a:extLst>
          </p:cNvPr>
          <p:cNvSpPr/>
          <p:nvPr/>
        </p:nvSpPr>
        <p:spPr>
          <a:xfrm>
            <a:off x="3113415" y="524191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hlinkClick r:id="rId17" action="ppaction://hlinksldjump"/>
            <a:extLst>
              <a:ext uri="{FF2B5EF4-FFF2-40B4-BE49-F238E27FC236}">
                <a16:creationId xmlns:a16="http://schemas.microsoft.com/office/drawing/2014/main" id="{FCB494D6-AA46-3C1D-04A9-1E92A092A2E4}"/>
              </a:ext>
            </a:extLst>
          </p:cNvPr>
          <p:cNvSpPr/>
          <p:nvPr/>
        </p:nvSpPr>
        <p:spPr>
          <a:xfrm>
            <a:off x="607945" y="524191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18" action="ppaction://hlinksldjump"/>
            <a:extLst>
              <a:ext uri="{FF2B5EF4-FFF2-40B4-BE49-F238E27FC236}">
                <a16:creationId xmlns:a16="http://schemas.microsoft.com/office/drawing/2014/main" id="{D6E237D2-BA3C-E6F5-FFD0-E756E9A08600}"/>
              </a:ext>
            </a:extLst>
          </p:cNvPr>
          <p:cNvSpPr/>
          <p:nvPr/>
        </p:nvSpPr>
        <p:spPr>
          <a:xfrm>
            <a:off x="8034194" y="524191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2" action="ppaction://hlinksldjump"/>
            <a:extLst>
              <a:ext uri="{FF2B5EF4-FFF2-40B4-BE49-F238E27FC236}">
                <a16:creationId xmlns:a16="http://schemas.microsoft.com/office/drawing/2014/main" id="{DBB3FD31-0E71-76AA-F71D-25F9C4FCB7A0}"/>
              </a:ext>
            </a:extLst>
          </p:cNvPr>
          <p:cNvSpPr/>
          <p:nvPr/>
        </p:nvSpPr>
        <p:spPr>
          <a:xfrm>
            <a:off x="5528724" y="524191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19" action="ppaction://hlinksldjump"/>
            <a:extLst>
              <a:ext uri="{FF2B5EF4-FFF2-40B4-BE49-F238E27FC236}">
                <a16:creationId xmlns:a16="http://schemas.microsoft.com/office/drawing/2014/main" id="{11A200D9-CF3E-FB07-A5FD-F37CB6DD14B5}"/>
              </a:ext>
            </a:extLst>
          </p:cNvPr>
          <p:cNvSpPr/>
          <p:nvPr/>
        </p:nvSpPr>
        <p:spPr>
          <a:xfrm>
            <a:off x="10501499" y="524191"/>
            <a:ext cx="1049003" cy="1049003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25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DEFF5EEC-A1B7-D504-B4C1-4AC340584291}"/>
              </a:ext>
            </a:extLst>
          </p:cNvPr>
          <p:cNvSpPr txBox="1"/>
          <p:nvPr/>
        </p:nvSpPr>
        <p:spPr>
          <a:xfrm>
            <a:off x="4023636" y="2207060"/>
            <a:ext cx="6687907" cy="221599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effectLst>
                  <a:outerShdw blurRad="50800" dist="38100" dir="8100000" sx="101000" sy="101000" algn="tr" rotWithShape="0">
                    <a:prstClr val="black">
                      <a:alpha val="50000"/>
                    </a:prstClr>
                  </a:outerShdw>
                </a:effectLst>
                <a:latin typeface="Freestyle Script" panose="030804020302050B0404" pitchFamily="66" charset="0"/>
              </a:rPr>
              <a:t>Strategy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D90E6A-9F84-6C27-67CB-CFC7B9F3BB90}"/>
              </a:ext>
            </a:extLst>
          </p:cNvPr>
          <p:cNvSpPr txBox="1"/>
          <p:nvPr/>
        </p:nvSpPr>
        <p:spPr>
          <a:xfrm>
            <a:off x="4402460" y="3653610"/>
            <a:ext cx="4206240" cy="769441"/>
          </a:xfrm>
          <a:prstGeom prst="rect">
            <a:avLst/>
          </a:prstGeom>
          <a:noFill/>
          <a:effectLst>
            <a:outerShdw blurRad="50800" dist="38100" dir="8100000" sx="109000" sy="109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AEDCD"/>
                </a:solidFill>
                <a:effectLst>
                  <a:outerShdw blurRad="50800" dist="38100" dir="8100000" sx="102000" sy="102000" algn="tr" rotWithShape="0">
                    <a:prstClr val="black">
                      <a:alpha val="39000"/>
                    </a:prstClr>
                  </a:outerShdw>
                </a:effectLst>
                <a:latin typeface="Forte" panose="03060902040502070203" pitchFamily="66" charset="0"/>
              </a:rPr>
              <a:t>Breakdown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441B7B-CD1D-8823-14CD-137F8CA57958}"/>
              </a:ext>
            </a:extLst>
          </p:cNvPr>
          <p:cNvSpPr/>
          <p:nvPr/>
        </p:nvSpPr>
        <p:spPr>
          <a:xfrm>
            <a:off x="0" y="-114736"/>
            <a:ext cx="2465001" cy="7087471"/>
          </a:xfrm>
          <a:prstGeom prst="rect">
            <a:avLst/>
          </a:prstGeom>
          <a:solidFill>
            <a:srgbClr val="CCD5AE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AF5CFB-C875-7802-BE04-57E1126FE1AB}"/>
              </a:ext>
            </a:extLst>
          </p:cNvPr>
          <p:cNvSpPr/>
          <p:nvPr/>
        </p:nvSpPr>
        <p:spPr>
          <a:xfrm>
            <a:off x="703387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DD168-E1BD-EB99-2BD5-D23EB733734A}"/>
              </a:ext>
            </a:extLst>
          </p:cNvPr>
          <p:cNvSpPr txBox="1"/>
          <p:nvPr/>
        </p:nvSpPr>
        <p:spPr>
          <a:xfrm>
            <a:off x="9222" y="667045"/>
            <a:ext cx="2460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05</a:t>
            </a:r>
          </a:p>
        </p:txBody>
      </p:sp>
      <p:pic>
        <p:nvPicPr>
          <p:cNvPr id="37" name="Graphic 36" descr="Address Book with solid fill">
            <a:extLst>
              <a:ext uri="{FF2B5EF4-FFF2-40B4-BE49-F238E27FC236}">
                <a16:creationId xmlns:a16="http://schemas.microsoft.com/office/drawing/2014/main" id="{A4D773FA-3974-BA2D-9FB5-86AD8B56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235" y="1999688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E9CD28-584C-485C-E7FE-3E39D0B2FE96}"/>
              </a:ext>
            </a:extLst>
          </p:cNvPr>
          <p:cNvSpPr/>
          <p:nvPr/>
        </p:nvSpPr>
        <p:spPr>
          <a:xfrm>
            <a:off x="-457199" y="-114736"/>
            <a:ext cx="2465001" cy="7087471"/>
          </a:xfrm>
          <a:prstGeom prst="rect">
            <a:avLst/>
          </a:prstGeom>
          <a:solidFill>
            <a:srgbClr val="E9EDC9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D8DFF6-A27C-4B3C-40BC-AD932257436D}"/>
              </a:ext>
            </a:extLst>
          </p:cNvPr>
          <p:cNvSpPr/>
          <p:nvPr/>
        </p:nvSpPr>
        <p:spPr>
          <a:xfrm>
            <a:off x="250800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539D6-EDB4-7053-86ED-7B46FAB41E96}"/>
              </a:ext>
            </a:extLst>
          </p:cNvPr>
          <p:cNvSpPr txBox="1"/>
          <p:nvPr/>
        </p:nvSpPr>
        <p:spPr>
          <a:xfrm>
            <a:off x="-452587" y="667045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04</a:t>
            </a:r>
          </a:p>
        </p:txBody>
      </p:sp>
      <p:pic>
        <p:nvPicPr>
          <p:cNvPr id="35" name="Graphic 34" descr="Warehouse with solid fill">
            <a:extLst>
              <a:ext uri="{FF2B5EF4-FFF2-40B4-BE49-F238E27FC236}">
                <a16:creationId xmlns:a16="http://schemas.microsoft.com/office/drawing/2014/main" id="{08003FEF-C22A-4756-917B-A719F2534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101" y="199968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FD0A5F-C79E-461C-0E41-CD0EF581A711}"/>
              </a:ext>
            </a:extLst>
          </p:cNvPr>
          <p:cNvSpPr/>
          <p:nvPr/>
        </p:nvSpPr>
        <p:spPr>
          <a:xfrm>
            <a:off x="-974781" y="-114736"/>
            <a:ext cx="2465001" cy="7087471"/>
          </a:xfrm>
          <a:prstGeom prst="rect">
            <a:avLst/>
          </a:prstGeom>
          <a:solidFill>
            <a:srgbClr val="FEFAE0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20BAF0-CACA-ADC8-6DF8-3F01A945B7F5}"/>
              </a:ext>
            </a:extLst>
          </p:cNvPr>
          <p:cNvSpPr/>
          <p:nvPr/>
        </p:nvSpPr>
        <p:spPr>
          <a:xfrm>
            <a:off x="-273701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424F1-A829-F1F2-823C-328576C9C97E}"/>
              </a:ext>
            </a:extLst>
          </p:cNvPr>
          <p:cNvSpPr txBox="1"/>
          <p:nvPr/>
        </p:nvSpPr>
        <p:spPr>
          <a:xfrm>
            <a:off x="-970170" y="667044"/>
            <a:ext cx="2455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03</a:t>
            </a:r>
          </a:p>
        </p:txBody>
      </p:sp>
      <p:pic>
        <p:nvPicPr>
          <p:cNvPr id="33" name="Graphic 32" descr="Online Network with solid fill">
            <a:extLst>
              <a:ext uri="{FF2B5EF4-FFF2-40B4-BE49-F238E27FC236}">
                <a16:creationId xmlns:a16="http://schemas.microsoft.com/office/drawing/2014/main" id="{960D2BBF-A2DA-1670-31EA-E98B7E049F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23050" y="1999688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B23BA6-0E34-BFBE-BBC7-F1134F17EB3C}"/>
              </a:ext>
            </a:extLst>
          </p:cNvPr>
          <p:cNvSpPr/>
          <p:nvPr/>
        </p:nvSpPr>
        <p:spPr>
          <a:xfrm>
            <a:off x="-1501588" y="-114736"/>
            <a:ext cx="2465001" cy="7087471"/>
          </a:xfrm>
          <a:prstGeom prst="rect">
            <a:avLst/>
          </a:prstGeom>
          <a:solidFill>
            <a:srgbClr val="FAEDCD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A7A90-B9FF-F22F-7CEA-C713F39DCE76}"/>
              </a:ext>
            </a:extLst>
          </p:cNvPr>
          <p:cNvSpPr/>
          <p:nvPr/>
        </p:nvSpPr>
        <p:spPr>
          <a:xfrm>
            <a:off x="-791283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62694-63B1-CFE1-18F7-A01BF7DB8862}"/>
              </a:ext>
            </a:extLst>
          </p:cNvPr>
          <p:cNvSpPr txBox="1"/>
          <p:nvPr/>
        </p:nvSpPr>
        <p:spPr>
          <a:xfrm>
            <a:off x="-1496976" y="667045"/>
            <a:ext cx="2455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02</a:t>
            </a:r>
          </a:p>
        </p:txBody>
      </p:sp>
      <p:pic>
        <p:nvPicPr>
          <p:cNvPr id="29" name="Graphic 28" descr="Address Book with solid fill">
            <a:extLst>
              <a:ext uri="{FF2B5EF4-FFF2-40B4-BE49-F238E27FC236}">
                <a16:creationId xmlns:a16="http://schemas.microsoft.com/office/drawing/2014/main" id="{4E447169-D59A-2570-BA21-0A2EB53CED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6288" y="1999688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AB387-4BDD-F83C-310E-59499BF79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7513" y="-3441580"/>
            <a:ext cx="3756986" cy="22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CD867-D333-93AD-6B36-1C7C5524F2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595" y="-3566553"/>
            <a:ext cx="3589331" cy="21109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C0CCC8-46D9-1F5D-CE65-3BC67B2AD98B}"/>
              </a:ext>
            </a:extLst>
          </p:cNvPr>
          <p:cNvSpPr/>
          <p:nvPr/>
        </p:nvSpPr>
        <p:spPr>
          <a:xfrm>
            <a:off x="-1987926" y="-114736"/>
            <a:ext cx="2465001" cy="7087471"/>
          </a:xfrm>
          <a:prstGeom prst="rect">
            <a:avLst/>
          </a:prstGeom>
          <a:solidFill>
            <a:srgbClr val="D4A373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3871EE-E884-BF0E-1202-18796EE0B21A}"/>
              </a:ext>
            </a:extLst>
          </p:cNvPr>
          <p:cNvSpPr/>
          <p:nvPr/>
        </p:nvSpPr>
        <p:spPr>
          <a:xfrm>
            <a:off x="-1318090" y="524191"/>
            <a:ext cx="1049003" cy="1049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F9F4D-B0E1-58F6-916C-6FC87528C80A}"/>
              </a:ext>
            </a:extLst>
          </p:cNvPr>
          <p:cNvSpPr txBox="1"/>
          <p:nvPr/>
        </p:nvSpPr>
        <p:spPr>
          <a:xfrm>
            <a:off x="-1992537" y="667044"/>
            <a:ext cx="246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01</a:t>
            </a:r>
          </a:p>
        </p:txBody>
      </p:sp>
      <p:pic>
        <p:nvPicPr>
          <p:cNvPr id="31" name="Graphic 30" descr="Head with gears with solid fill">
            <a:extLst>
              <a:ext uri="{FF2B5EF4-FFF2-40B4-BE49-F238E27FC236}">
                <a16:creationId xmlns:a16="http://schemas.microsoft.com/office/drawing/2014/main" id="{ECD10DD0-D339-0EE9-27DE-D6FF66BDC0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250789" y="1999688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BECD26-6E01-19F9-CD1C-A09C47D661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39267" y="-3441580"/>
            <a:ext cx="4648603" cy="2042337"/>
          </a:xfrm>
          <a:prstGeom prst="rect">
            <a:avLst/>
          </a:prstGeom>
        </p:spPr>
      </p:pic>
      <p:sp>
        <p:nvSpPr>
          <p:cNvPr id="2" name="Rectangle 1">
            <a:hlinkHover r:id="rId15" action="ppaction://hlinksldjump"/>
            <a:extLst>
              <a:ext uri="{FF2B5EF4-FFF2-40B4-BE49-F238E27FC236}">
                <a16:creationId xmlns:a16="http://schemas.microsoft.com/office/drawing/2014/main" id="{08976CBC-3ACD-C451-21E3-3BE0143D918B}"/>
              </a:ext>
            </a:extLst>
          </p:cNvPr>
          <p:cNvSpPr/>
          <p:nvPr/>
        </p:nvSpPr>
        <p:spPr>
          <a:xfrm>
            <a:off x="3631230" y="1436485"/>
            <a:ext cx="6724060" cy="39487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69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303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Avenir LT Std 65 Medium</vt:lpstr>
      <vt:lpstr>Avenir Next LT Pro</vt:lpstr>
      <vt:lpstr>Forte</vt:lpstr>
      <vt:lpstr>Freestyle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arnav garg</dc:creator>
  <cp:lastModifiedBy>arnav garg</cp:lastModifiedBy>
  <cp:revision>2</cp:revision>
  <dcterms:created xsi:type="dcterms:W3CDTF">2024-03-26T10:42:09Z</dcterms:created>
  <dcterms:modified xsi:type="dcterms:W3CDTF">2024-03-27T21:02:21Z</dcterms:modified>
</cp:coreProperties>
</file>