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804"/>
    <a:srgbClr val="0E1320"/>
    <a:srgbClr val="FFFF01"/>
    <a:srgbClr val="F8C10B"/>
    <a:srgbClr val="BE922B"/>
    <a:srgbClr val="A17235"/>
    <a:srgbClr val="457BA1"/>
    <a:srgbClr val="274454"/>
    <a:srgbClr val="5C676D"/>
    <a:srgbClr val="0B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 autoAdjust="0"/>
  </p:normalViewPr>
  <p:slideViewPr>
    <p:cSldViewPr snapToGrid="0">
      <p:cViewPr>
        <p:scale>
          <a:sx n="63" d="100"/>
          <a:sy n="63" d="100"/>
        </p:scale>
        <p:origin x="1656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9B61-C321-BACB-EFC3-004AC553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C1619-63A1-BBF4-3954-478D7B6E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38311-C6EA-46D1-6D30-8BA4429B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F457-9A15-4C79-4A29-20A8E13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C288-8471-3D28-C628-B0F10545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2E8C-8334-89E2-4B70-25A13AC7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D0ADF-7411-FF13-4370-CF0EE975C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A930-7741-123D-31EA-62DBD90B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6DD-058A-F915-E598-C60421F3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7FC6-6F08-9828-3E6D-0885D255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98034-FAAB-2D34-BBCD-C8ECBAD82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81464-D214-F7FA-D2A3-230A89E87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FB4A-C556-6A32-52CB-5332F87C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9AD7-31DA-7A98-8AA3-2C6F27BE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3B95-FC31-39E3-6AE8-F4069E4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A39C-1F55-CE24-56F7-56C97C92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889F-AF41-40AE-8D2B-97D7178D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530F-B444-2AE9-457E-A19FB56E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9E7C-8130-3A36-DB59-67BE67E9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255C-9300-97B6-BCCC-E563DFF1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D6D2-7E0B-2E09-42AA-75C0F505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A03A-9709-642B-49C5-DEB14943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97A8-A2DC-0F68-AD84-B1712EDC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D6CF-A580-9CF2-A2B0-4F3979B3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1017-4737-8691-674A-76DAA78E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9336-12CA-62A8-1355-5C28B804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1CFF-EC3A-D64F-0024-70787675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4B3F5-C1FB-79A4-6791-10CC1427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7CBE-775C-8D83-0EB0-19105BEB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7F91-441E-C886-CEEE-B9CAD1E4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6902-BA3F-2D01-0703-BC4D033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9113-9BC8-A492-4AD3-62195005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AA8C-E3F9-FD82-2305-B58DAB589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64CA5-F330-CA77-C178-3DDA40C4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F7241-82E1-3419-C159-245A5B9F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A7429-5698-7C2F-584F-92ACA1364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75181-C6FE-4C05-2230-22514A05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4D2CF-C2AF-21BB-32FA-8BB498D2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12430-C669-D15C-077C-3DE99555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D791-938A-3CDB-7AFD-DBD34DE0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31933-4E8B-C221-362C-C8593C21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B6145-E320-FE53-8646-40649BC0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440FB-767E-B570-5390-FCD502A6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C56B0-7825-2DAD-CF8E-0AAFF565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CB608-A250-EEEC-7B4E-D826D1EB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88D6-E119-F630-3B22-94BF0421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D915-5F7D-E270-8A04-975E694C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706B-CF03-2A08-C5EB-415CE3DC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AA7FC-2C3F-EE9F-DFF7-0EDD814E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19315-160D-68B3-549E-E5CBF6C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2312-1339-7100-5F23-07DB12AB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FF7D9-5F49-39DD-B1A6-0707D561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EC99-DD33-D7C2-77A9-7E73DCD0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B3101-C80D-27A7-6AE8-9B8ECC3D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A688-B7D0-E6C8-23D3-5B2A453C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65C9-F473-0176-469E-2A54CDE1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E48B2-3274-F5F0-29D4-94A8646F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D1896-748A-8716-A6FA-3991C990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34C15-FF52-280A-7C94-F36BCBD8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B1364-8858-145B-CD90-407349B4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8233-D811-E186-6C1A-0F16167DE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5941-37AD-4408-9965-9A4801280B7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83A8-EC84-F933-BF5F-DC65A1D65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7DDB-E051-4B0E-3DD7-02CB3013D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E3-268D-446F-945C-D1BCB1BA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4.jpeg"/><Relationship Id="rId10" Type="http://schemas.openxmlformats.org/officeDocument/2006/relationships/image" Target="../media/image8.svg"/><Relationship Id="rId4" Type="http://schemas.openxmlformats.org/officeDocument/2006/relationships/image" Target="../media/image13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2C3D"/>
            </a:gs>
            <a:gs pos="57000">
              <a:srgbClr val="274454"/>
            </a:gs>
            <a:gs pos="100000">
              <a:srgbClr val="5C676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land+1+Color+Scheme | Color palette, Scandinavian color palette,  Interior design paint">
            <a:extLst>
              <a:ext uri="{FF2B5EF4-FFF2-40B4-BE49-F238E27FC236}">
                <a16:creationId xmlns:a16="http://schemas.microsoft.com/office/drawing/2014/main" id="{CF2CE351-1FC1-E76D-41B8-C3B5F7E8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1921" y="-3607658"/>
            <a:ext cx="400380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F881D5-BCCA-5538-5B4A-CB52AB28A9F8}"/>
              </a:ext>
            </a:extLst>
          </p:cNvPr>
          <p:cNvSpPr/>
          <p:nvPr/>
        </p:nvSpPr>
        <p:spPr>
          <a:xfrm rot="2700000">
            <a:off x="5862617" y="-793275"/>
            <a:ext cx="7980047" cy="7465144"/>
          </a:xfrm>
          <a:custGeom>
            <a:avLst/>
            <a:gdLst>
              <a:gd name="connsiteX0" fmla="*/ 6910006 w 7980047"/>
              <a:gd name="connsiteY0" fmla="*/ 4435013 h 7465144"/>
              <a:gd name="connsiteX1" fmla="*/ 7796457 w 7980047"/>
              <a:gd name="connsiteY1" fmla="*/ 4435013 h 7465144"/>
              <a:gd name="connsiteX2" fmla="*/ 7796457 w 7980047"/>
              <a:gd name="connsiteY2" fmla="*/ 5321465 h 7465144"/>
              <a:gd name="connsiteX3" fmla="*/ 6910006 w 7980047"/>
              <a:gd name="connsiteY3" fmla="*/ 5321465 h 7465144"/>
              <a:gd name="connsiteX4" fmla="*/ 6910006 w 7980047"/>
              <a:gd name="connsiteY4" fmla="*/ 4435013 h 7465144"/>
              <a:gd name="connsiteX5" fmla="*/ 3224149 w 7980047"/>
              <a:gd name="connsiteY5" fmla="*/ 5779287 h 7465144"/>
              <a:gd name="connsiteX6" fmla="*/ 4620758 w 7980047"/>
              <a:gd name="connsiteY6" fmla="*/ 5779287 h 7465144"/>
              <a:gd name="connsiteX7" fmla="*/ 4620758 w 7980047"/>
              <a:gd name="connsiteY7" fmla="*/ 7175897 h 7465144"/>
              <a:gd name="connsiteX8" fmla="*/ 3224149 w 7980047"/>
              <a:gd name="connsiteY8" fmla="*/ 7175897 h 7465144"/>
              <a:gd name="connsiteX9" fmla="*/ 3224149 w 7980047"/>
              <a:gd name="connsiteY9" fmla="*/ 5779287 h 7465144"/>
              <a:gd name="connsiteX10" fmla="*/ 5367758 w 7980047"/>
              <a:gd name="connsiteY10" fmla="*/ 2981789 h 7465144"/>
              <a:gd name="connsiteX11" fmla="*/ 5820363 w 7980047"/>
              <a:gd name="connsiteY11" fmla="*/ 2794314 h 7465144"/>
              <a:gd name="connsiteX12" fmla="*/ 6460443 w 7980047"/>
              <a:gd name="connsiteY12" fmla="*/ 3434393 h 7465144"/>
              <a:gd name="connsiteX13" fmla="*/ 6460443 w 7980047"/>
              <a:gd name="connsiteY13" fmla="*/ 6311706 h 7465144"/>
              <a:gd name="connsiteX14" fmla="*/ 5820364 w 7980047"/>
              <a:gd name="connsiteY14" fmla="*/ 6951785 h 7465144"/>
              <a:gd name="connsiteX15" fmla="*/ 5180284 w 7980047"/>
              <a:gd name="connsiteY15" fmla="*/ 6311705 h 7465144"/>
              <a:gd name="connsiteX16" fmla="*/ 5180284 w 7980047"/>
              <a:gd name="connsiteY16" fmla="*/ 3434393 h 7465144"/>
              <a:gd name="connsiteX17" fmla="*/ 5367758 w 7980047"/>
              <a:gd name="connsiteY17" fmla="*/ 2981789 h 7465144"/>
              <a:gd name="connsiteX18" fmla="*/ 1772089 w 7980047"/>
              <a:gd name="connsiteY18" fmla="*/ 1818046 h 7465144"/>
              <a:gd name="connsiteX19" fmla="*/ 2224693 w 7980047"/>
              <a:gd name="connsiteY19" fmla="*/ 1630572 h 7465144"/>
              <a:gd name="connsiteX20" fmla="*/ 2864773 w 7980047"/>
              <a:gd name="connsiteY20" fmla="*/ 2270652 h 7465144"/>
              <a:gd name="connsiteX21" fmla="*/ 2864773 w 7980047"/>
              <a:gd name="connsiteY21" fmla="*/ 5147963 h 7465144"/>
              <a:gd name="connsiteX22" fmla="*/ 2224693 w 7980047"/>
              <a:gd name="connsiteY22" fmla="*/ 5788043 h 7465144"/>
              <a:gd name="connsiteX23" fmla="*/ 1584613 w 7980047"/>
              <a:gd name="connsiteY23" fmla="*/ 5147963 h 7465144"/>
              <a:gd name="connsiteX24" fmla="*/ 1584614 w 7980047"/>
              <a:gd name="connsiteY24" fmla="*/ 2270651 h 7465144"/>
              <a:gd name="connsiteX25" fmla="*/ 1772089 w 7980047"/>
              <a:gd name="connsiteY25" fmla="*/ 1818046 h 7465144"/>
              <a:gd name="connsiteX26" fmla="*/ 3151307 w 7980047"/>
              <a:gd name="connsiteY26" fmla="*/ 414496 h 7465144"/>
              <a:gd name="connsiteX27" fmla="*/ 3565803 w 7980047"/>
              <a:gd name="connsiteY27" fmla="*/ 0 h 7465144"/>
              <a:gd name="connsiteX28" fmla="*/ 4878491 w 7980047"/>
              <a:gd name="connsiteY28" fmla="*/ 1312688 h 7465144"/>
              <a:gd name="connsiteX29" fmla="*/ 4878491 w 7980047"/>
              <a:gd name="connsiteY29" fmla="*/ 4450845 h 7465144"/>
              <a:gd name="connsiteX30" fmla="*/ 4014898 w 7980047"/>
              <a:gd name="connsiteY30" fmla="*/ 5314437 h 7465144"/>
              <a:gd name="connsiteX31" fmla="*/ 3151306 w 7980047"/>
              <a:gd name="connsiteY31" fmla="*/ 4450845 h 7465144"/>
              <a:gd name="connsiteX32" fmla="*/ 0 w 7980047"/>
              <a:gd name="connsiteY32" fmla="*/ 3565803 h 7465144"/>
              <a:gd name="connsiteX33" fmla="*/ 1280160 w 7980047"/>
              <a:gd name="connsiteY33" fmla="*/ 2285643 h 7465144"/>
              <a:gd name="connsiteX34" fmla="*/ 1280160 w 7980047"/>
              <a:gd name="connsiteY34" fmla="*/ 3901087 h 7465144"/>
              <a:gd name="connsiteX35" fmla="*/ 640080 w 7980047"/>
              <a:gd name="connsiteY35" fmla="*/ 4541167 h 7465144"/>
              <a:gd name="connsiteX36" fmla="*/ 0 w 7980047"/>
              <a:gd name="connsiteY36" fmla="*/ 3901088 h 74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980047" h="7465144">
                <a:moveTo>
                  <a:pt x="6910006" y="4435013"/>
                </a:moveTo>
                <a:cubicBezTo>
                  <a:pt x="7154793" y="4190226"/>
                  <a:pt x="7551670" y="4190226"/>
                  <a:pt x="7796457" y="4435013"/>
                </a:cubicBezTo>
                <a:cubicBezTo>
                  <a:pt x="8041244" y="4679800"/>
                  <a:pt x="8041244" y="5076678"/>
                  <a:pt x="7796457" y="5321465"/>
                </a:cubicBezTo>
                <a:cubicBezTo>
                  <a:pt x="7551670" y="5566251"/>
                  <a:pt x="7154793" y="5566251"/>
                  <a:pt x="6910006" y="5321465"/>
                </a:cubicBezTo>
                <a:cubicBezTo>
                  <a:pt x="6665219" y="5076678"/>
                  <a:pt x="6665219" y="4679800"/>
                  <a:pt x="6910006" y="4435013"/>
                </a:cubicBezTo>
                <a:close/>
                <a:moveTo>
                  <a:pt x="3224149" y="5779287"/>
                </a:moveTo>
                <a:cubicBezTo>
                  <a:pt x="3609812" y="5393624"/>
                  <a:pt x="4235095" y="5393624"/>
                  <a:pt x="4620758" y="5779287"/>
                </a:cubicBezTo>
                <a:cubicBezTo>
                  <a:pt x="5006421" y="6164950"/>
                  <a:pt x="5006421" y="6790234"/>
                  <a:pt x="4620758" y="7175897"/>
                </a:cubicBezTo>
                <a:cubicBezTo>
                  <a:pt x="4235095" y="7561560"/>
                  <a:pt x="3609812" y="7561560"/>
                  <a:pt x="3224149" y="7175897"/>
                </a:cubicBezTo>
                <a:cubicBezTo>
                  <a:pt x="2838486" y="6790234"/>
                  <a:pt x="2838486" y="6164950"/>
                  <a:pt x="3224149" y="5779287"/>
                </a:cubicBezTo>
                <a:close/>
                <a:moveTo>
                  <a:pt x="5367758" y="2981789"/>
                </a:moveTo>
                <a:cubicBezTo>
                  <a:pt x="5483590" y="2865957"/>
                  <a:pt x="5643610" y="2794313"/>
                  <a:pt x="5820363" y="2794314"/>
                </a:cubicBezTo>
                <a:cubicBezTo>
                  <a:pt x="6173870" y="2794313"/>
                  <a:pt x="6460444" y="3080887"/>
                  <a:pt x="6460443" y="3434393"/>
                </a:cubicBezTo>
                <a:lnTo>
                  <a:pt x="6460443" y="6311706"/>
                </a:lnTo>
                <a:cubicBezTo>
                  <a:pt x="6460444" y="6665211"/>
                  <a:pt x="6173869" y="6951785"/>
                  <a:pt x="5820364" y="6951785"/>
                </a:cubicBezTo>
                <a:cubicBezTo>
                  <a:pt x="5466857" y="6951785"/>
                  <a:pt x="5180283" y="6665211"/>
                  <a:pt x="5180284" y="6311705"/>
                </a:cubicBezTo>
                <a:lnTo>
                  <a:pt x="5180284" y="3434393"/>
                </a:lnTo>
                <a:cubicBezTo>
                  <a:pt x="5180284" y="3257640"/>
                  <a:pt x="5251927" y="3097620"/>
                  <a:pt x="5367758" y="2981789"/>
                </a:cubicBezTo>
                <a:close/>
                <a:moveTo>
                  <a:pt x="1772089" y="1818046"/>
                </a:moveTo>
                <a:cubicBezTo>
                  <a:pt x="1887920" y="1702215"/>
                  <a:pt x="2047940" y="1630572"/>
                  <a:pt x="2224693" y="1630572"/>
                </a:cubicBezTo>
                <a:cubicBezTo>
                  <a:pt x="2578199" y="1630571"/>
                  <a:pt x="2864773" y="1917145"/>
                  <a:pt x="2864773" y="2270652"/>
                </a:cubicBezTo>
                <a:lnTo>
                  <a:pt x="2864773" y="5147963"/>
                </a:lnTo>
                <a:cubicBezTo>
                  <a:pt x="2864773" y="5501469"/>
                  <a:pt x="2578199" y="5788043"/>
                  <a:pt x="2224693" y="5788043"/>
                </a:cubicBezTo>
                <a:cubicBezTo>
                  <a:pt x="1871187" y="5788043"/>
                  <a:pt x="1584613" y="5501469"/>
                  <a:pt x="1584613" y="5147963"/>
                </a:cubicBezTo>
                <a:lnTo>
                  <a:pt x="1584614" y="2270651"/>
                </a:lnTo>
                <a:cubicBezTo>
                  <a:pt x="1584614" y="2093898"/>
                  <a:pt x="1656257" y="1933878"/>
                  <a:pt x="1772089" y="1818046"/>
                </a:cubicBezTo>
                <a:close/>
                <a:moveTo>
                  <a:pt x="3151307" y="414496"/>
                </a:moveTo>
                <a:lnTo>
                  <a:pt x="3565803" y="0"/>
                </a:lnTo>
                <a:lnTo>
                  <a:pt x="4878491" y="1312688"/>
                </a:lnTo>
                <a:lnTo>
                  <a:pt x="4878491" y="4450845"/>
                </a:lnTo>
                <a:cubicBezTo>
                  <a:pt x="4878491" y="4927794"/>
                  <a:pt x="4491848" y="5314437"/>
                  <a:pt x="4014898" y="5314437"/>
                </a:cubicBezTo>
                <a:cubicBezTo>
                  <a:pt x="3537950" y="5314437"/>
                  <a:pt x="3151307" y="4927794"/>
                  <a:pt x="3151306" y="4450845"/>
                </a:cubicBezTo>
                <a:close/>
                <a:moveTo>
                  <a:pt x="0" y="3565803"/>
                </a:moveTo>
                <a:lnTo>
                  <a:pt x="1280160" y="2285643"/>
                </a:lnTo>
                <a:lnTo>
                  <a:pt x="1280160" y="3901087"/>
                </a:lnTo>
                <a:cubicBezTo>
                  <a:pt x="1280160" y="4254593"/>
                  <a:pt x="993586" y="4541167"/>
                  <a:pt x="640080" y="4541167"/>
                </a:cubicBezTo>
                <a:cubicBezTo>
                  <a:pt x="286574" y="4541168"/>
                  <a:pt x="0" y="4254593"/>
                  <a:pt x="0" y="3901088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419100" dist="38100" dir="2700000" algn="tl" rotWithShape="0">
              <a:prstClr val="black">
                <a:alpha val="45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86D37-D781-84A9-0A00-95D3064D8E94}"/>
              </a:ext>
            </a:extLst>
          </p:cNvPr>
          <p:cNvSpPr txBox="1"/>
          <p:nvPr/>
        </p:nvSpPr>
        <p:spPr>
          <a:xfrm>
            <a:off x="958645" y="2939297"/>
            <a:ext cx="364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ICELAND</a:t>
            </a:r>
          </a:p>
        </p:txBody>
      </p:sp>
      <p:pic>
        <p:nvPicPr>
          <p:cNvPr id="20" name="Graphic 19" descr="Airplane with solid fill">
            <a:extLst>
              <a:ext uri="{FF2B5EF4-FFF2-40B4-BE49-F238E27FC236}">
                <a16:creationId xmlns:a16="http://schemas.microsoft.com/office/drawing/2014/main" id="{2C5F366D-5C14-39E1-FBFE-4B313F3F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2870" y="167053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E5FED3-CE26-ECCA-5DE3-31386A449D59}"/>
              </a:ext>
            </a:extLst>
          </p:cNvPr>
          <p:cNvSpPr txBox="1"/>
          <p:nvPr/>
        </p:nvSpPr>
        <p:spPr>
          <a:xfrm>
            <a:off x="1374882" y="4124652"/>
            <a:ext cx="487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8C10B"/>
                </a:solidFill>
                <a:latin typeface="Avenir LT Std 45 Book" panose="020B0502020203020204" pitchFamily="34" charset="0"/>
              </a:rPr>
              <a:t>Lorem ipsum dolor sit </a:t>
            </a:r>
            <a:r>
              <a:rPr lang="en-US" sz="2000" dirty="0" err="1">
                <a:solidFill>
                  <a:srgbClr val="F8C10B"/>
                </a:solidFill>
                <a:latin typeface="Avenir LT Std 45 Book" panose="020B0502020203020204" pitchFamily="34" charset="0"/>
              </a:rPr>
              <a:t>amet</a:t>
            </a:r>
            <a:endParaRPr lang="en-US" dirty="0">
              <a:solidFill>
                <a:srgbClr val="F8C10B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3983B1-2F6E-6ADA-AC05-EDD868F6CAAC}"/>
              </a:ext>
            </a:extLst>
          </p:cNvPr>
          <p:cNvSpPr/>
          <p:nvPr/>
        </p:nvSpPr>
        <p:spPr>
          <a:xfrm>
            <a:off x="-16306077" y="2740441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6C3231-41C9-0DC2-D771-7D04E0FD8106}"/>
              </a:ext>
            </a:extLst>
          </p:cNvPr>
          <p:cNvSpPr/>
          <p:nvPr/>
        </p:nvSpPr>
        <p:spPr>
          <a:xfrm>
            <a:off x="-12499493" y="2740441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74ED83-FCB6-1A53-A99D-2A7387851AC5}"/>
              </a:ext>
            </a:extLst>
          </p:cNvPr>
          <p:cNvSpPr/>
          <p:nvPr/>
        </p:nvSpPr>
        <p:spPr>
          <a:xfrm>
            <a:off x="-8660249" y="2740441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D9574-93D9-9A62-0FF0-D092A6A9DF27}"/>
              </a:ext>
            </a:extLst>
          </p:cNvPr>
          <p:cNvSpPr txBox="1"/>
          <p:nvPr/>
        </p:nvSpPr>
        <p:spPr>
          <a:xfrm>
            <a:off x="-16366189" y="4604663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59F35-19AA-621C-6FE6-E5FDAAD46ACF}"/>
              </a:ext>
            </a:extLst>
          </p:cNvPr>
          <p:cNvSpPr txBox="1"/>
          <p:nvPr/>
        </p:nvSpPr>
        <p:spPr>
          <a:xfrm>
            <a:off x="-13116563" y="1469167"/>
            <a:ext cx="364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Event 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52547-333A-2D80-16FC-5429A668632B}"/>
              </a:ext>
            </a:extLst>
          </p:cNvPr>
          <p:cNvSpPr txBox="1"/>
          <p:nvPr/>
        </p:nvSpPr>
        <p:spPr>
          <a:xfrm>
            <a:off x="-12559605" y="4604663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72E2C-3E4F-534C-F6A6-31931667577A}"/>
              </a:ext>
            </a:extLst>
          </p:cNvPr>
          <p:cNvSpPr txBox="1"/>
          <p:nvPr/>
        </p:nvSpPr>
        <p:spPr>
          <a:xfrm>
            <a:off x="-8720361" y="4604663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pic>
        <p:nvPicPr>
          <p:cNvPr id="29" name="Graphic 28" descr="Van outline">
            <a:extLst>
              <a:ext uri="{FF2B5EF4-FFF2-40B4-BE49-F238E27FC236}">
                <a16:creationId xmlns:a16="http://schemas.microsoft.com/office/drawing/2014/main" id="{B78925DE-9803-61D3-710F-ED4810940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900347" y="3140392"/>
            <a:ext cx="914400" cy="914400"/>
          </a:xfrm>
          <a:prstGeom prst="rect">
            <a:avLst/>
          </a:prstGeom>
        </p:spPr>
      </p:pic>
      <p:pic>
        <p:nvPicPr>
          <p:cNvPr id="30" name="Graphic 29" descr="Route (Two Pins With A Path) outline">
            <a:extLst>
              <a:ext uri="{FF2B5EF4-FFF2-40B4-BE49-F238E27FC236}">
                <a16:creationId xmlns:a16="http://schemas.microsoft.com/office/drawing/2014/main" id="{3E4DE624-ECA9-365C-1630-B0C8CDC00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230242" y="3158104"/>
            <a:ext cx="914400" cy="914400"/>
          </a:xfrm>
          <a:prstGeom prst="rect">
            <a:avLst/>
          </a:prstGeom>
        </p:spPr>
      </p:pic>
      <p:pic>
        <p:nvPicPr>
          <p:cNvPr id="31" name="Graphic 30" descr="Mountain scene outline">
            <a:extLst>
              <a:ext uri="{FF2B5EF4-FFF2-40B4-BE49-F238E27FC236}">
                <a16:creationId xmlns:a16="http://schemas.microsoft.com/office/drawing/2014/main" id="{F33C384A-6800-3E09-AE0B-DCC85253E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099542" y="3140393"/>
            <a:ext cx="914400" cy="914400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E6A1FBB3-4FD3-301A-8A14-3FDF8EE84E7E}"/>
              </a:ext>
            </a:extLst>
          </p:cNvPr>
          <p:cNvSpPr txBox="1"/>
          <p:nvPr/>
        </p:nvSpPr>
        <p:spPr>
          <a:xfrm>
            <a:off x="-13116563" y="5396878"/>
            <a:ext cx="92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urna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74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2C3D"/>
            </a:gs>
            <a:gs pos="57000">
              <a:srgbClr val="274454"/>
            </a:gs>
            <a:gs pos="100000">
              <a:srgbClr val="5C676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land+1+Color+Scheme | Color palette, Scandinavian color palette,  Interior design paint">
            <a:extLst>
              <a:ext uri="{FF2B5EF4-FFF2-40B4-BE49-F238E27FC236}">
                <a16:creationId xmlns:a16="http://schemas.microsoft.com/office/drawing/2014/main" id="{CF2CE351-1FC1-E76D-41B8-C3B5F7E8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1921" y="-3607658"/>
            <a:ext cx="400380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F881D5-BCCA-5538-5B4A-CB52AB28A9F8}"/>
              </a:ext>
            </a:extLst>
          </p:cNvPr>
          <p:cNvSpPr/>
          <p:nvPr/>
        </p:nvSpPr>
        <p:spPr>
          <a:xfrm rot="2700000">
            <a:off x="8698237" y="-707597"/>
            <a:ext cx="5033970" cy="4709159"/>
          </a:xfrm>
          <a:custGeom>
            <a:avLst/>
            <a:gdLst>
              <a:gd name="connsiteX0" fmla="*/ 6910006 w 7980047"/>
              <a:gd name="connsiteY0" fmla="*/ 4435013 h 7465144"/>
              <a:gd name="connsiteX1" fmla="*/ 7796457 w 7980047"/>
              <a:gd name="connsiteY1" fmla="*/ 4435013 h 7465144"/>
              <a:gd name="connsiteX2" fmla="*/ 7796457 w 7980047"/>
              <a:gd name="connsiteY2" fmla="*/ 5321465 h 7465144"/>
              <a:gd name="connsiteX3" fmla="*/ 6910006 w 7980047"/>
              <a:gd name="connsiteY3" fmla="*/ 5321465 h 7465144"/>
              <a:gd name="connsiteX4" fmla="*/ 6910006 w 7980047"/>
              <a:gd name="connsiteY4" fmla="*/ 4435013 h 7465144"/>
              <a:gd name="connsiteX5" fmla="*/ 3224149 w 7980047"/>
              <a:gd name="connsiteY5" fmla="*/ 5779287 h 7465144"/>
              <a:gd name="connsiteX6" fmla="*/ 4620758 w 7980047"/>
              <a:gd name="connsiteY6" fmla="*/ 5779287 h 7465144"/>
              <a:gd name="connsiteX7" fmla="*/ 4620758 w 7980047"/>
              <a:gd name="connsiteY7" fmla="*/ 7175897 h 7465144"/>
              <a:gd name="connsiteX8" fmla="*/ 3224149 w 7980047"/>
              <a:gd name="connsiteY8" fmla="*/ 7175897 h 7465144"/>
              <a:gd name="connsiteX9" fmla="*/ 3224149 w 7980047"/>
              <a:gd name="connsiteY9" fmla="*/ 5779287 h 7465144"/>
              <a:gd name="connsiteX10" fmla="*/ 5367758 w 7980047"/>
              <a:gd name="connsiteY10" fmla="*/ 2981789 h 7465144"/>
              <a:gd name="connsiteX11" fmla="*/ 5820363 w 7980047"/>
              <a:gd name="connsiteY11" fmla="*/ 2794314 h 7465144"/>
              <a:gd name="connsiteX12" fmla="*/ 6460443 w 7980047"/>
              <a:gd name="connsiteY12" fmla="*/ 3434393 h 7465144"/>
              <a:gd name="connsiteX13" fmla="*/ 6460443 w 7980047"/>
              <a:gd name="connsiteY13" fmla="*/ 6311706 h 7465144"/>
              <a:gd name="connsiteX14" fmla="*/ 5820364 w 7980047"/>
              <a:gd name="connsiteY14" fmla="*/ 6951785 h 7465144"/>
              <a:gd name="connsiteX15" fmla="*/ 5180284 w 7980047"/>
              <a:gd name="connsiteY15" fmla="*/ 6311705 h 7465144"/>
              <a:gd name="connsiteX16" fmla="*/ 5180284 w 7980047"/>
              <a:gd name="connsiteY16" fmla="*/ 3434393 h 7465144"/>
              <a:gd name="connsiteX17" fmla="*/ 5367758 w 7980047"/>
              <a:gd name="connsiteY17" fmla="*/ 2981789 h 7465144"/>
              <a:gd name="connsiteX18" fmla="*/ 1772089 w 7980047"/>
              <a:gd name="connsiteY18" fmla="*/ 1818046 h 7465144"/>
              <a:gd name="connsiteX19" fmla="*/ 2224693 w 7980047"/>
              <a:gd name="connsiteY19" fmla="*/ 1630572 h 7465144"/>
              <a:gd name="connsiteX20" fmla="*/ 2864773 w 7980047"/>
              <a:gd name="connsiteY20" fmla="*/ 2270652 h 7465144"/>
              <a:gd name="connsiteX21" fmla="*/ 2864773 w 7980047"/>
              <a:gd name="connsiteY21" fmla="*/ 5147963 h 7465144"/>
              <a:gd name="connsiteX22" fmla="*/ 2224693 w 7980047"/>
              <a:gd name="connsiteY22" fmla="*/ 5788043 h 7465144"/>
              <a:gd name="connsiteX23" fmla="*/ 1584613 w 7980047"/>
              <a:gd name="connsiteY23" fmla="*/ 5147963 h 7465144"/>
              <a:gd name="connsiteX24" fmla="*/ 1584614 w 7980047"/>
              <a:gd name="connsiteY24" fmla="*/ 2270651 h 7465144"/>
              <a:gd name="connsiteX25" fmla="*/ 1772089 w 7980047"/>
              <a:gd name="connsiteY25" fmla="*/ 1818046 h 7465144"/>
              <a:gd name="connsiteX26" fmla="*/ 3151307 w 7980047"/>
              <a:gd name="connsiteY26" fmla="*/ 414496 h 7465144"/>
              <a:gd name="connsiteX27" fmla="*/ 3565803 w 7980047"/>
              <a:gd name="connsiteY27" fmla="*/ 0 h 7465144"/>
              <a:gd name="connsiteX28" fmla="*/ 4878491 w 7980047"/>
              <a:gd name="connsiteY28" fmla="*/ 1312688 h 7465144"/>
              <a:gd name="connsiteX29" fmla="*/ 4878491 w 7980047"/>
              <a:gd name="connsiteY29" fmla="*/ 4450845 h 7465144"/>
              <a:gd name="connsiteX30" fmla="*/ 4014898 w 7980047"/>
              <a:gd name="connsiteY30" fmla="*/ 5314437 h 7465144"/>
              <a:gd name="connsiteX31" fmla="*/ 3151306 w 7980047"/>
              <a:gd name="connsiteY31" fmla="*/ 4450845 h 7465144"/>
              <a:gd name="connsiteX32" fmla="*/ 0 w 7980047"/>
              <a:gd name="connsiteY32" fmla="*/ 3565803 h 7465144"/>
              <a:gd name="connsiteX33" fmla="*/ 1280160 w 7980047"/>
              <a:gd name="connsiteY33" fmla="*/ 2285643 h 7465144"/>
              <a:gd name="connsiteX34" fmla="*/ 1280160 w 7980047"/>
              <a:gd name="connsiteY34" fmla="*/ 3901087 h 7465144"/>
              <a:gd name="connsiteX35" fmla="*/ 640080 w 7980047"/>
              <a:gd name="connsiteY35" fmla="*/ 4541167 h 7465144"/>
              <a:gd name="connsiteX36" fmla="*/ 0 w 7980047"/>
              <a:gd name="connsiteY36" fmla="*/ 3901088 h 74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980047" h="7465144">
                <a:moveTo>
                  <a:pt x="6910006" y="4435013"/>
                </a:moveTo>
                <a:cubicBezTo>
                  <a:pt x="7154793" y="4190226"/>
                  <a:pt x="7551670" y="4190226"/>
                  <a:pt x="7796457" y="4435013"/>
                </a:cubicBezTo>
                <a:cubicBezTo>
                  <a:pt x="8041244" y="4679800"/>
                  <a:pt x="8041244" y="5076678"/>
                  <a:pt x="7796457" y="5321465"/>
                </a:cubicBezTo>
                <a:cubicBezTo>
                  <a:pt x="7551670" y="5566251"/>
                  <a:pt x="7154793" y="5566251"/>
                  <a:pt x="6910006" y="5321465"/>
                </a:cubicBezTo>
                <a:cubicBezTo>
                  <a:pt x="6665219" y="5076678"/>
                  <a:pt x="6665219" y="4679800"/>
                  <a:pt x="6910006" y="4435013"/>
                </a:cubicBezTo>
                <a:close/>
                <a:moveTo>
                  <a:pt x="3224149" y="5779287"/>
                </a:moveTo>
                <a:cubicBezTo>
                  <a:pt x="3609812" y="5393624"/>
                  <a:pt x="4235095" y="5393624"/>
                  <a:pt x="4620758" y="5779287"/>
                </a:cubicBezTo>
                <a:cubicBezTo>
                  <a:pt x="5006421" y="6164950"/>
                  <a:pt x="5006421" y="6790234"/>
                  <a:pt x="4620758" y="7175897"/>
                </a:cubicBezTo>
                <a:cubicBezTo>
                  <a:pt x="4235095" y="7561560"/>
                  <a:pt x="3609812" y="7561560"/>
                  <a:pt x="3224149" y="7175897"/>
                </a:cubicBezTo>
                <a:cubicBezTo>
                  <a:pt x="2838486" y="6790234"/>
                  <a:pt x="2838486" y="6164950"/>
                  <a:pt x="3224149" y="5779287"/>
                </a:cubicBezTo>
                <a:close/>
                <a:moveTo>
                  <a:pt x="5367758" y="2981789"/>
                </a:moveTo>
                <a:cubicBezTo>
                  <a:pt x="5483590" y="2865957"/>
                  <a:pt x="5643610" y="2794313"/>
                  <a:pt x="5820363" y="2794314"/>
                </a:cubicBezTo>
                <a:cubicBezTo>
                  <a:pt x="6173870" y="2794313"/>
                  <a:pt x="6460444" y="3080887"/>
                  <a:pt x="6460443" y="3434393"/>
                </a:cubicBezTo>
                <a:lnTo>
                  <a:pt x="6460443" y="6311706"/>
                </a:lnTo>
                <a:cubicBezTo>
                  <a:pt x="6460444" y="6665211"/>
                  <a:pt x="6173869" y="6951785"/>
                  <a:pt x="5820364" y="6951785"/>
                </a:cubicBezTo>
                <a:cubicBezTo>
                  <a:pt x="5466857" y="6951785"/>
                  <a:pt x="5180283" y="6665211"/>
                  <a:pt x="5180284" y="6311705"/>
                </a:cubicBezTo>
                <a:lnTo>
                  <a:pt x="5180284" y="3434393"/>
                </a:lnTo>
                <a:cubicBezTo>
                  <a:pt x="5180284" y="3257640"/>
                  <a:pt x="5251927" y="3097620"/>
                  <a:pt x="5367758" y="2981789"/>
                </a:cubicBezTo>
                <a:close/>
                <a:moveTo>
                  <a:pt x="1772089" y="1818046"/>
                </a:moveTo>
                <a:cubicBezTo>
                  <a:pt x="1887920" y="1702215"/>
                  <a:pt x="2047940" y="1630572"/>
                  <a:pt x="2224693" y="1630572"/>
                </a:cubicBezTo>
                <a:cubicBezTo>
                  <a:pt x="2578199" y="1630571"/>
                  <a:pt x="2864773" y="1917145"/>
                  <a:pt x="2864773" y="2270652"/>
                </a:cubicBezTo>
                <a:lnTo>
                  <a:pt x="2864773" y="5147963"/>
                </a:lnTo>
                <a:cubicBezTo>
                  <a:pt x="2864773" y="5501469"/>
                  <a:pt x="2578199" y="5788043"/>
                  <a:pt x="2224693" y="5788043"/>
                </a:cubicBezTo>
                <a:cubicBezTo>
                  <a:pt x="1871187" y="5788043"/>
                  <a:pt x="1584613" y="5501469"/>
                  <a:pt x="1584613" y="5147963"/>
                </a:cubicBezTo>
                <a:lnTo>
                  <a:pt x="1584614" y="2270651"/>
                </a:lnTo>
                <a:cubicBezTo>
                  <a:pt x="1584614" y="2093898"/>
                  <a:pt x="1656257" y="1933878"/>
                  <a:pt x="1772089" y="1818046"/>
                </a:cubicBezTo>
                <a:close/>
                <a:moveTo>
                  <a:pt x="3151307" y="414496"/>
                </a:moveTo>
                <a:lnTo>
                  <a:pt x="3565803" y="0"/>
                </a:lnTo>
                <a:lnTo>
                  <a:pt x="4878491" y="1312688"/>
                </a:lnTo>
                <a:lnTo>
                  <a:pt x="4878491" y="4450845"/>
                </a:lnTo>
                <a:cubicBezTo>
                  <a:pt x="4878491" y="4927794"/>
                  <a:pt x="4491848" y="5314437"/>
                  <a:pt x="4014898" y="5314437"/>
                </a:cubicBezTo>
                <a:cubicBezTo>
                  <a:pt x="3537950" y="5314437"/>
                  <a:pt x="3151307" y="4927794"/>
                  <a:pt x="3151306" y="4450845"/>
                </a:cubicBezTo>
                <a:close/>
                <a:moveTo>
                  <a:pt x="0" y="3565803"/>
                </a:moveTo>
                <a:lnTo>
                  <a:pt x="1280160" y="2285643"/>
                </a:lnTo>
                <a:lnTo>
                  <a:pt x="1280160" y="3901087"/>
                </a:lnTo>
                <a:cubicBezTo>
                  <a:pt x="1280160" y="4254593"/>
                  <a:pt x="993586" y="4541167"/>
                  <a:pt x="640080" y="4541167"/>
                </a:cubicBezTo>
                <a:cubicBezTo>
                  <a:pt x="286574" y="4541168"/>
                  <a:pt x="0" y="4254593"/>
                  <a:pt x="0" y="3901088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419100" dist="38100" dir="2700000" algn="tl" rotWithShape="0">
              <a:prstClr val="black">
                <a:alpha val="45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86D37-D781-84A9-0A00-95D3064D8E94}"/>
              </a:ext>
            </a:extLst>
          </p:cNvPr>
          <p:cNvSpPr txBox="1"/>
          <p:nvPr/>
        </p:nvSpPr>
        <p:spPr>
          <a:xfrm>
            <a:off x="749089" y="10720010"/>
            <a:ext cx="364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venir LT Std 55 Roman" panose="020B0503020203020204" pitchFamily="34" charset="0"/>
              </a:rPr>
              <a:t>ICELAND</a:t>
            </a:r>
          </a:p>
        </p:txBody>
      </p:sp>
      <p:pic>
        <p:nvPicPr>
          <p:cNvPr id="20" name="Graphic 19" descr="Airplane with solid fill">
            <a:extLst>
              <a:ext uri="{FF2B5EF4-FFF2-40B4-BE49-F238E27FC236}">
                <a16:creationId xmlns:a16="http://schemas.microsoft.com/office/drawing/2014/main" id="{2C5F366D-5C14-39E1-FBFE-4B313F3F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3314" y="-271213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E5FED3-CE26-ECCA-5DE3-31386A449D59}"/>
              </a:ext>
            </a:extLst>
          </p:cNvPr>
          <p:cNvSpPr txBox="1"/>
          <p:nvPr/>
        </p:nvSpPr>
        <p:spPr>
          <a:xfrm>
            <a:off x="1165326" y="11905365"/>
            <a:ext cx="487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8C10B"/>
                </a:solidFill>
                <a:latin typeface="Avenir LT Std 45 Book" panose="020B0502020203020204" pitchFamily="34" charset="0"/>
              </a:rPr>
              <a:t>Lorem ipsum dolor sit </a:t>
            </a:r>
            <a:r>
              <a:rPr lang="en-US" sz="2000" dirty="0" err="1">
                <a:solidFill>
                  <a:srgbClr val="F8C10B"/>
                </a:solidFill>
                <a:latin typeface="Avenir LT Std 45 Book" panose="020B0502020203020204" pitchFamily="34" charset="0"/>
              </a:rPr>
              <a:t>amet</a:t>
            </a:r>
            <a:endParaRPr lang="en-US" dirty="0">
              <a:solidFill>
                <a:srgbClr val="F8C10B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F68617-FEAA-6E1F-CECF-E59DB346B1C0}"/>
              </a:ext>
            </a:extLst>
          </p:cNvPr>
          <p:cNvSpPr/>
          <p:nvPr/>
        </p:nvSpPr>
        <p:spPr>
          <a:xfrm>
            <a:off x="1069945" y="2554137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C43BE8-7B84-7C17-3A8F-445437326E0F}"/>
              </a:ext>
            </a:extLst>
          </p:cNvPr>
          <p:cNvSpPr/>
          <p:nvPr/>
        </p:nvSpPr>
        <p:spPr>
          <a:xfrm>
            <a:off x="3374302" y="2554137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D007E0-AD46-96AB-DEBE-795171F1ED99}"/>
              </a:ext>
            </a:extLst>
          </p:cNvPr>
          <p:cNvSpPr/>
          <p:nvPr/>
        </p:nvSpPr>
        <p:spPr>
          <a:xfrm>
            <a:off x="5678659" y="2554137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A5170-9F7F-E4A2-95FC-7D150A5A51DE}"/>
              </a:ext>
            </a:extLst>
          </p:cNvPr>
          <p:cNvSpPr txBox="1"/>
          <p:nvPr/>
        </p:nvSpPr>
        <p:spPr>
          <a:xfrm>
            <a:off x="1009833" y="4418359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F6598-DB53-3F1A-7F9F-AD85EA706A80}"/>
              </a:ext>
            </a:extLst>
          </p:cNvPr>
          <p:cNvSpPr txBox="1"/>
          <p:nvPr/>
        </p:nvSpPr>
        <p:spPr>
          <a:xfrm>
            <a:off x="1009833" y="1300574"/>
            <a:ext cx="364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Event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02CEB-1811-33B4-C733-A2AE17447DF7}"/>
              </a:ext>
            </a:extLst>
          </p:cNvPr>
          <p:cNvSpPr txBox="1"/>
          <p:nvPr/>
        </p:nvSpPr>
        <p:spPr>
          <a:xfrm>
            <a:off x="3314190" y="4418359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A9541-2E66-4AB3-0398-AE13335E9EAC}"/>
              </a:ext>
            </a:extLst>
          </p:cNvPr>
          <p:cNvSpPr txBox="1"/>
          <p:nvPr/>
        </p:nvSpPr>
        <p:spPr>
          <a:xfrm>
            <a:off x="5618547" y="4418359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pic>
        <p:nvPicPr>
          <p:cNvPr id="10" name="Graphic 9" descr="Van outline">
            <a:extLst>
              <a:ext uri="{FF2B5EF4-FFF2-40B4-BE49-F238E27FC236}">
                <a16:creationId xmlns:a16="http://schemas.microsoft.com/office/drawing/2014/main" id="{F1C831EA-81FF-DD04-7386-1935EE407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5675" y="2954088"/>
            <a:ext cx="914400" cy="914400"/>
          </a:xfrm>
          <a:prstGeom prst="rect">
            <a:avLst/>
          </a:prstGeom>
        </p:spPr>
      </p:pic>
      <p:pic>
        <p:nvPicPr>
          <p:cNvPr id="12" name="Graphic 11" descr="Route (Two Pins With A Path) outline">
            <a:extLst>
              <a:ext uri="{FF2B5EF4-FFF2-40B4-BE49-F238E27FC236}">
                <a16:creationId xmlns:a16="http://schemas.microsoft.com/office/drawing/2014/main" id="{4606191F-306D-6FD9-B9E3-EDD3EDD80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8666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Mountain scene outline">
            <a:extLst>
              <a:ext uri="{FF2B5EF4-FFF2-40B4-BE49-F238E27FC236}">
                <a16:creationId xmlns:a16="http://schemas.microsoft.com/office/drawing/2014/main" id="{4909DB84-73A6-2FD6-AAE0-A09B8C4FE6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4253" y="295408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420E38-EC79-852F-7C79-279245A9E8A7}"/>
              </a:ext>
            </a:extLst>
          </p:cNvPr>
          <p:cNvSpPr txBox="1"/>
          <p:nvPr/>
        </p:nvSpPr>
        <p:spPr>
          <a:xfrm>
            <a:off x="1009833" y="5228285"/>
            <a:ext cx="92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urna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.</a:t>
            </a:r>
          </a:p>
        </p:txBody>
      </p:sp>
      <p:pic>
        <p:nvPicPr>
          <p:cNvPr id="18" name="Picture 2" descr="Previous">
            <a:extLst>
              <a:ext uri="{FF2B5EF4-FFF2-40B4-BE49-F238E27FC236}">
                <a16:creationId xmlns:a16="http://schemas.microsoft.com/office/drawing/2014/main" id="{6FF6BC1A-45D5-E883-EA3E-89CEB4EEC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4946" r="65619" b="10018"/>
          <a:stretch/>
        </p:blipFill>
        <p:spPr bwMode="auto">
          <a:xfrm>
            <a:off x="4355164" y="-11174619"/>
            <a:ext cx="3379218" cy="559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255BB7-D29D-7B4A-67A4-FBF308DC7079}"/>
              </a:ext>
            </a:extLst>
          </p:cNvPr>
          <p:cNvSpPr txBox="1"/>
          <p:nvPr/>
        </p:nvSpPr>
        <p:spPr>
          <a:xfrm>
            <a:off x="17581304" y="2216753"/>
            <a:ext cx="3642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Northern </a:t>
            </a:r>
            <a:b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Lights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3AF24-155D-0AA1-5620-0BC7C8B1CDDC}"/>
              </a:ext>
            </a:extLst>
          </p:cNvPr>
          <p:cNvSpPr txBox="1"/>
          <p:nvPr/>
        </p:nvSpPr>
        <p:spPr>
          <a:xfrm>
            <a:off x="17581304" y="4155745"/>
            <a:ext cx="316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65°00 N 18°00 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A863D-9E77-C94A-2C2D-D265F7DFFD71}"/>
              </a:ext>
            </a:extLst>
          </p:cNvPr>
          <p:cNvSpPr txBox="1"/>
          <p:nvPr/>
        </p:nvSpPr>
        <p:spPr>
          <a:xfrm>
            <a:off x="-10051677" y="3410302"/>
            <a:ext cx="3379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Lorem ipsum dolor sit amet, consectetuer adipiscing elit. Maecenas porttitor congue massa. </a:t>
            </a:r>
          </a:p>
        </p:txBody>
      </p:sp>
      <p:pic>
        <p:nvPicPr>
          <p:cNvPr id="24" name="Graphic 23" descr="Hike with solid fill">
            <a:extLst>
              <a:ext uri="{FF2B5EF4-FFF2-40B4-BE49-F238E27FC236}">
                <a16:creationId xmlns:a16="http://schemas.microsoft.com/office/drawing/2014/main" id="{99577E1B-1CE1-1286-D82A-5A1E60C68E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819268" y="5522100"/>
            <a:ext cx="914400" cy="914400"/>
          </a:xfrm>
          <a:prstGeom prst="rect">
            <a:avLst/>
          </a:prstGeom>
        </p:spPr>
      </p:pic>
      <p:pic>
        <p:nvPicPr>
          <p:cNvPr id="25" name="Picture 2" descr="Northern light in North Iceland">
            <a:extLst>
              <a:ext uri="{FF2B5EF4-FFF2-40B4-BE49-F238E27FC236}">
                <a16:creationId xmlns:a16="http://schemas.microsoft.com/office/drawing/2014/main" id="{4A9B06FB-DDDA-C7A2-CDD2-2EF0BDA41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0" t="2222" r="4811" b="4024"/>
          <a:stretch/>
        </p:blipFill>
        <p:spPr bwMode="auto">
          <a:xfrm>
            <a:off x="8536656" y="-17299423"/>
            <a:ext cx="3379218" cy="559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82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2C3D"/>
            </a:gs>
            <a:gs pos="57000">
              <a:srgbClr val="274454"/>
            </a:gs>
            <a:gs pos="100000">
              <a:srgbClr val="5C676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ous">
            <a:extLst>
              <a:ext uri="{FF2B5EF4-FFF2-40B4-BE49-F238E27FC236}">
                <a16:creationId xmlns:a16="http://schemas.microsoft.com/office/drawing/2014/main" id="{83772125-3B8D-6FC9-81C3-0E82FBF5C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" t="5376" r="66509" b="9587"/>
          <a:stretch/>
        </p:blipFill>
        <p:spPr bwMode="auto">
          <a:xfrm>
            <a:off x="4406391" y="630936"/>
            <a:ext cx="3379218" cy="559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FCCAC-64BC-B1A3-02FF-B84D5350970F}"/>
              </a:ext>
            </a:extLst>
          </p:cNvPr>
          <p:cNvSpPr txBox="1"/>
          <p:nvPr/>
        </p:nvSpPr>
        <p:spPr>
          <a:xfrm>
            <a:off x="235259" y="2459504"/>
            <a:ext cx="3642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Northern </a:t>
            </a:r>
            <a:b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AC497-2127-2FD7-3CD8-18060E6F371D}"/>
              </a:ext>
            </a:extLst>
          </p:cNvPr>
          <p:cNvSpPr txBox="1"/>
          <p:nvPr/>
        </p:nvSpPr>
        <p:spPr>
          <a:xfrm>
            <a:off x="235259" y="4398496"/>
            <a:ext cx="316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188CA-4536-335D-15FF-B50144BB767E}"/>
              </a:ext>
            </a:extLst>
          </p:cNvPr>
          <p:cNvSpPr txBox="1"/>
          <p:nvPr/>
        </p:nvSpPr>
        <p:spPr>
          <a:xfrm>
            <a:off x="235259" y="9094805"/>
            <a:ext cx="3379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Lorem ipsum dolor sit amet, consectetuer adipiscing elit. Maecenas porttitor congue massa. </a:t>
            </a:r>
          </a:p>
        </p:txBody>
      </p:sp>
      <p:pic>
        <p:nvPicPr>
          <p:cNvPr id="22" name="Graphic 21" descr="Hike with solid fill">
            <a:extLst>
              <a:ext uri="{FF2B5EF4-FFF2-40B4-BE49-F238E27FC236}">
                <a16:creationId xmlns:a16="http://schemas.microsoft.com/office/drawing/2014/main" id="{F41C3A84-02F4-9139-FDBC-39092AAE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7668" y="11206603"/>
            <a:ext cx="914400" cy="914400"/>
          </a:xfrm>
          <a:prstGeom prst="rect">
            <a:avLst/>
          </a:prstGeom>
        </p:spPr>
      </p:pic>
      <p:pic>
        <p:nvPicPr>
          <p:cNvPr id="3074" name="Picture 2" descr="Northern light in North Iceland">
            <a:extLst>
              <a:ext uri="{FF2B5EF4-FFF2-40B4-BE49-F238E27FC236}">
                <a16:creationId xmlns:a16="http://schemas.microsoft.com/office/drawing/2014/main" id="{CA0A2E5C-2D60-C558-C0F7-AB38DD563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0" t="2222" r="4811" b="4024"/>
          <a:stretch/>
        </p:blipFill>
        <p:spPr bwMode="auto">
          <a:xfrm>
            <a:off x="8521232" y="630936"/>
            <a:ext cx="3379218" cy="559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B329DD-6652-CBC6-7AB1-7DE9BDE2C6CF}"/>
              </a:ext>
            </a:extLst>
          </p:cNvPr>
          <p:cNvSpPr/>
          <p:nvPr/>
        </p:nvSpPr>
        <p:spPr>
          <a:xfrm rot="2700000">
            <a:off x="7923664" y="13999498"/>
            <a:ext cx="5033970" cy="4709159"/>
          </a:xfrm>
          <a:custGeom>
            <a:avLst/>
            <a:gdLst>
              <a:gd name="connsiteX0" fmla="*/ 6910006 w 7980047"/>
              <a:gd name="connsiteY0" fmla="*/ 4435013 h 7465144"/>
              <a:gd name="connsiteX1" fmla="*/ 7796457 w 7980047"/>
              <a:gd name="connsiteY1" fmla="*/ 4435013 h 7465144"/>
              <a:gd name="connsiteX2" fmla="*/ 7796457 w 7980047"/>
              <a:gd name="connsiteY2" fmla="*/ 5321465 h 7465144"/>
              <a:gd name="connsiteX3" fmla="*/ 6910006 w 7980047"/>
              <a:gd name="connsiteY3" fmla="*/ 5321465 h 7465144"/>
              <a:gd name="connsiteX4" fmla="*/ 6910006 w 7980047"/>
              <a:gd name="connsiteY4" fmla="*/ 4435013 h 7465144"/>
              <a:gd name="connsiteX5" fmla="*/ 3224149 w 7980047"/>
              <a:gd name="connsiteY5" fmla="*/ 5779287 h 7465144"/>
              <a:gd name="connsiteX6" fmla="*/ 4620758 w 7980047"/>
              <a:gd name="connsiteY6" fmla="*/ 5779287 h 7465144"/>
              <a:gd name="connsiteX7" fmla="*/ 4620758 w 7980047"/>
              <a:gd name="connsiteY7" fmla="*/ 7175897 h 7465144"/>
              <a:gd name="connsiteX8" fmla="*/ 3224149 w 7980047"/>
              <a:gd name="connsiteY8" fmla="*/ 7175897 h 7465144"/>
              <a:gd name="connsiteX9" fmla="*/ 3224149 w 7980047"/>
              <a:gd name="connsiteY9" fmla="*/ 5779287 h 7465144"/>
              <a:gd name="connsiteX10" fmla="*/ 5367758 w 7980047"/>
              <a:gd name="connsiteY10" fmla="*/ 2981789 h 7465144"/>
              <a:gd name="connsiteX11" fmla="*/ 5820363 w 7980047"/>
              <a:gd name="connsiteY11" fmla="*/ 2794314 h 7465144"/>
              <a:gd name="connsiteX12" fmla="*/ 6460443 w 7980047"/>
              <a:gd name="connsiteY12" fmla="*/ 3434393 h 7465144"/>
              <a:gd name="connsiteX13" fmla="*/ 6460443 w 7980047"/>
              <a:gd name="connsiteY13" fmla="*/ 6311706 h 7465144"/>
              <a:gd name="connsiteX14" fmla="*/ 5820364 w 7980047"/>
              <a:gd name="connsiteY14" fmla="*/ 6951785 h 7465144"/>
              <a:gd name="connsiteX15" fmla="*/ 5180284 w 7980047"/>
              <a:gd name="connsiteY15" fmla="*/ 6311705 h 7465144"/>
              <a:gd name="connsiteX16" fmla="*/ 5180284 w 7980047"/>
              <a:gd name="connsiteY16" fmla="*/ 3434393 h 7465144"/>
              <a:gd name="connsiteX17" fmla="*/ 5367758 w 7980047"/>
              <a:gd name="connsiteY17" fmla="*/ 2981789 h 7465144"/>
              <a:gd name="connsiteX18" fmla="*/ 1772089 w 7980047"/>
              <a:gd name="connsiteY18" fmla="*/ 1818046 h 7465144"/>
              <a:gd name="connsiteX19" fmla="*/ 2224693 w 7980047"/>
              <a:gd name="connsiteY19" fmla="*/ 1630572 h 7465144"/>
              <a:gd name="connsiteX20" fmla="*/ 2864773 w 7980047"/>
              <a:gd name="connsiteY20" fmla="*/ 2270652 h 7465144"/>
              <a:gd name="connsiteX21" fmla="*/ 2864773 w 7980047"/>
              <a:gd name="connsiteY21" fmla="*/ 5147963 h 7465144"/>
              <a:gd name="connsiteX22" fmla="*/ 2224693 w 7980047"/>
              <a:gd name="connsiteY22" fmla="*/ 5788043 h 7465144"/>
              <a:gd name="connsiteX23" fmla="*/ 1584613 w 7980047"/>
              <a:gd name="connsiteY23" fmla="*/ 5147963 h 7465144"/>
              <a:gd name="connsiteX24" fmla="*/ 1584614 w 7980047"/>
              <a:gd name="connsiteY24" fmla="*/ 2270651 h 7465144"/>
              <a:gd name="connsiteX25" fmla="*/ 1772089 w 7980047"/>
              <a:gd name="connsiteY25" fmla="*/ 1818046 h 7465144"/>
              <a:gd name="connsiteX26" fmla="*/ 3151307 w 7980047"/>
              <a:gd name="connsiteY26" fmla="*/ 414496 h 7465144"/>
              <a:gd name="connsiteX27" fmla="*/ 3565803 w 7980047"/>
              <a:gd name="connsiteY27" fmla="*/ 0 h 7465144"/>
              <a:gd name="connsiteX28" fmla="*/ 4878491 w 7980047"/>
              <a:gd name="connsiteY28" fmla="*/ 1312688 h 7465144"/>
              <a:gd name="connsiteX29" fmla="*/ 4878491 w 7980047"/>
              <a:gd name="connsiteY29" fmla="*/ 4450845 h 7465144"/>
              <a:gd name="connsiteX30" fmla="*/ 4014898 w 7980047"/>
              <a:gd name="connsiteY30" fmla="*/ 5314437 h 7465144"/>
              <a:gd name="connsiteX31" fmla="*/ 3151306 w 7980047"/>
              <a:gd name="connsiteY31" fmla="*/ 4450845 h 7465144"/>
              <a:gd name="connsiteX32" fmla="*/ 0 w 7980047"/>
              <a:gd name="connsiteY32" fmla="*/ 3565803 h 7465144"/>
              <a:gd name="connsiteX33" fmla="*/ 1280160 w 7980047"/>
              <a:gd name="connsiteY33" fmla="*/ 2285643 h 7465144"/>
              <a:gd name="connsiteX34" fmla="*/ 1280160 w 7980047"/>
              <a:gd name="connsiteY34" fmla="*/ 3901087 h 7465144"/>
              <a:gd name="connsiteX35" fmla="*/ 640080 w 7980047"/>
              <a:gd name="connsiteY35" fmla="*/ 4541167 h 7465144"/>
              <a:gd name="connsiteX36" fmla="*/ 0 w 7980047"/>
              <a:gd name="connsiteY36" fmla="*/ 3901088 h 74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980047" h="7465144">
                <a:moveTo>
                  <a:pt x="6910006" y="4435013"/>
                </a:moveTo>
                <a:cubicBezTo>
                  <a:pt x="7154793" y="4190226"/>
                  <a:pt x="7551670" y="4190226"/>
                  <a:pt x="7796457" y="4435013"/>
                </a:cubicBezTo>
                <a:cubicBezTo>
                  <a:pt x="8041244" y="4679800"/>
                  <a:pt x="8041244" y="5076678"/>
                  <a:pt x="7796457" y="5321465"/>
                </a:cubicBezTo>
                <a:cubicBezTo>
                  <a:pt x="7551670" y="5566251"/>
                  <a:pt x="7154793" y="5566251"/>
                  <a:pt x="6910006" y="5321465"/>
                </a:cubicBezTo>
                <a:cubicBezTo>
                  <a:pt x="6665219" y="5076678"/>
                  <a:pt x="6665219" y="4679800"/>
                  <a:pt x="6910006" y="4435013"/>
                </a:cubicBezTo>
                <a:close/>
                <a:moveTo>
                  <a:pt x="3224149" y="5779287"/>
                </a:moveTo>
                <a:cubicBezTo>
                  <a:pt x="3609812" y="5393624"/>
                  <a:pt x="4235095" y="5393624"/>
                  <a:pt x="4620758" y="5779287"/>
                </a:cubicBezTo>
                <a:cubicBezTo>
                  <a:pt x="5006421" y="6164950"/>
                  <a:pt x="5006421" y="6790234"/>
                  <a:pt x="4620758" y="7175897"/>
                </a:cubicBezTo>
                <a:cubicBezTo>
                  <a:pt x="4235095" y="7561560"/>
                  <a:pt x="3609812" y="7561560"/>
                  <a:pt x="3224149" y="7175897"/>
                </a:cubicBezTo>
                <a:cubicBezTo>
                  <a:pt x="2838486" y="6790234"/>
                  <a:pt x="2838486" y="6164950"/>
                  <a:pt x="3224149" y="5779287"/>
                </a:cubicBezTo>
                <a:close/>
                <a:moveTo>
                  <a:pt x="5367758" y="2981789"/>
                </a:moveTo>
                <a:cubicBezTo>
                  <a:pt x="5483590" y="2865957"/>
                  <a:pt x="5643610" y="2794313"/>
                  <a:pt x="5820363" y="2794314"/>
                </a:cubicBezTo>
                <a:cubicBezTo>
                  <a:pt x="6173870" y="2794313"/>
                  <a:pt x="6460444" y="3080887"/>
                  <a:pt x="6460443" y="3434393"/>
                </a:cubicBezTo>
                <a:lnTo>
                  <a:pt x="6460443" y="6311706"/>
                </a:lnTo>
                <a:cubicBezTo>
                  <a:pt x="6460444" y="6665211"/>
                  <a:pt x="6173869" y="6951785"/>
                  <a:pt x="5820364" y="6951785"/>
                </a:cubicBezTo>
                <a:cubicBezTo>
                  <a:pt x="5466857" y="6951785"/>
                  <a:pt x="5180283" y="6665211"/>
                  <a:pt x="5180284" y="6311705"/>
                </a:cubicBezTo>
                <a:lnTo>
                  <a:pt x="5180284" y="3434393"/>
                </a:lnTo>
                <a:cubicBezTo>
                  <a:pt x="5180284" y="3257640"/>
                  <a:pt x="5251927" y="3097620"/>
                  <a:pt x="5367758" y="2981789"/>
                </a:cubicBezTo>
                <a:close/>
                <a:moveTo>
                  <a:pt x="1772089" y="1818046"/>
                </a:moveTo>
                <a:cubicBezTo>
                  <a:pt x="1887920" y="1702215"/>
                  <a:pt x="2047940" y="1630572"/>
                  <a:pt x="2224693" y="1630572"/>
                </a:cubicBezTo>
                <a:cubicBezTo>
                  <a:pt x="2578199" y="1630571"/>
                  <a:pt x="2864773" y="1917145"/>
                  <a:pt x="2864773" y="2270652"/>
                </a:cubicBezTo>
                <a:lnTo>
                  <a:pt x="2864773" y="5147963"/>
                </a:lnTo>
                <a:cubicBezTo>
                  <a:pt x="2864773" y="5501469"/>
                  <a:pt x="2578199" y="5788043"/>
                  <a:pt x="2224693" y="5788043"/>
                </a:cubicBezTo>
                <a:cubicBezTo>
                  <a:pt x="1871187" y="5788043"/>
                  <a:pt x="1584613" y="5501469"/>
                  <a:pt x="1584613" y="5147963"/>
                </a:cubicBezTo>
                <a:lnTo>
                  <a:pt x="1584614" y="2270651"/>
                </a:lnTo>
                <a:cubicBezTo>
                  <a:pt x="1584614" y="2093898"/>
                  <a:pt x="1656257" y="1933878"/>
                  <a:pt x="1772089" y="1818046"/>
                </a:cubicBezTo>
                <a:close/>
                <a:moveTo>
                  <a:pt x="3151307" y="414496"/>
                </a:moveTo>
                <a:lnTo>
                  <a:pt x="3565803" y="0"/>
                </a:lnTo>
                <a:lnTo>
                  <a:pt x="4878491" y="1312688"/>
                </a:lnTo>
                <a:lnTo>
                  <a:pt x="4878491" y="4450845"/>
                </a:lnTo>
                <a:cubicBezTo>
                  <a:pt x="4878491" y="4927794"/>
                  <a:pt x="4491848" y="5314437"/>
                  <a:pt x="4014898" y="5314437"/>
                </a:cubicBezTo>
                <a:cubicBezTo>
                  <a:pt x="3537950" y="5314437"/>
                  <a:pt x="3151307" y="4927794"/>
                  <a:pt x="3151306" y="4450845"/>
                </a:cubicBezTo>
                <a:close/>
                <a:moveTo>
                  <a:pt x="0" y="3565803"/>
                </a:moveTo>
                <a:lnTo>
                  <a:pt x="1280160" y="2285643"/>
                </a:lnTo>
                <a:lnTo>
                  <a:pt x="1280160" y="3901087"/>
                </a:lnTo>
                <a:cubicBezTo>
                  <a:pt x="1280160" y="4254593"/>
                  <a:pt x="993586" y="4541167"/>
                  <a:pt x="640080" y="4541167"/>
                </a:cubicBezTo>
                <a:cubicBezTo>
                  <a:pt x="286574" y="4541168"/>
                  <a:pt x="0" y="4254593"/>
                  <a:pt x="0" y="3901088"/>
                </a:cubicBezTo>
                <a:close/>
              </a:path>
            </a:pathLst>
          </a:custGeom>
          <a:blipFill dpi="0" rotWithShape="0">
            <a:blip r:embed="rId6"/>
            <a:srcRect/>
            <a:stretch>
              <a:fillRect/>
            </a:stretch>
          </a:blipFill>
          <a:ln>
            <a:noFill/>
          </a:ln>
          <a:effectLst>
            <a:outerShdw blurRad="419100" dist="38100" dir="2700000" algn="tl" rotWithShape="0">
              <a:prstClr val="black">
                <a:alpha val="45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C13453-142C-D4C8-7D73-FE55C275B7B1}"/>
              </a:ext>
            </a:extLst>
          </p:cNvPr>
          <p:cNvSpPr/>
          <p:nvPr/>
        </p:nvSpPr>
        <p:spPr>
          <a:xfrm>
            <a:off x="295372" y="17261232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7F846A-7A44-3CF4-8D4D-4E8CCE75495A}"/>
              </a:ext>
            </a:extLst>
          </p:cNvPr>
          <p:cNvSpPr/>
          <p:nvPr/>
        </p:nvSpPr>
        <p:spPr>
          <a:xfrm>
            <a:off x="2599729" y="17261232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4D0A57-457D-BDFD-09D5-D66EF0CCD4F6}"/>
              </a:ext>
            </a:extLst>
          </p:cNvPr>
          <p:cNvSpPr/>
          <p:nvPr/>
        </p:nvSpPr>
        <p:spPr>
          <a:xfrm>
            <a:off x="4904086" y="17261232"/>
            <a:ext cx="1714303" cy="171430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B5630-1525-F465-EB0F-2775C90E4C47}"/>
              </a:ext>
            </a:extLst>
          </p:cNvPr>
          <p:cNvSpPr txBox="1"/>
          <p:nvPr/>
        </p:nvSpPr>
        <p:spPr>
          <a:xfrm>
            <a:off x="235260" y="19125454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C3BCF-65AB-7D75-8E1D-AB00FB507872}"/>
              </a:ext>
            </a:extLst>
          </p:cNvPr>
          <p:cNvSpPr txBox="1"/>
          <p:nvPr/>
        </p:nvSpPr>
        <p:spPr>
          <a:xfrm>
            <a:off x="235260" y="16007669"/>
            <a:ext cx="364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Event 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22FD8-6DA2-C26D-585E-E8F38ACE37EA}"/>
              </a:ext>
            </a:extLst>
          </p:cNvPr>
          <p:cNvSpPr txBox="1"/>
          <p:nvPr/>
        </p:nvSpPr>
        <p:spPr>
          <a:xfrm>
            <a:off x="2539617" y="19125454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A752BD-B6B9-8B52-C0A1-04C21EBE45DC}"/>
              </a:ext>
            </a:extLst>
          </p:cNvPr>
          <p:cNvSpPr txBox="1"/>
          <p:nvPr/>
        </p:nvSpPr>
        <p:spPr>
          <a:xfrm>
            <a:off x="4843974" y="19125454"/>
            <a:ext cx="183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Lorem Ipsum</a:t>
            </a:r>
          </a:p>
        </p:txBody>
      </p:sp>
      <p:pic>
        <p:nvPicPr>
          <p:cNvPr id="26" name="Graphic 25" descr="Van outline">
            <a:extLst>
              <a:ext uri="{FF2B5EF4-FFF2-40B4-BE49-F238E27FC236}">
                <a16:creationId xmlns:a16="http://schemas.microsoft.com/office/drawing/2014/main" id="{F311F8B4-9A9B-2833-AC70-95F67F8C2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102" y="17661183"/>
            <a:ext cx="914400" cy="914400"/>
          </a:xfrm>
          <a:prstGeom prst="rect">
            <a:avLst/>
          </a:prstGeom>
        </p:spPr>
      </p:pic>
      <p:pic>
        <p:nvPicPr>
          <p:cNvPr id="27" name="Graphic 26" descr="Route (Two Pins With A Path) outline">
            <a:extLst>
              <a:ext uri="{FF2B5EF4-FFF2-40B4-BE49-F238E27FC236}">
                <a16:creationId xmlns:a16="http://schemas.microsoft.com/office/drawing/2014/main" id="{87FBBE84-5DA9-0049-61C7-798D27EF1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34093" y="17678895"/>
            <a:ext cx="914400" cy="914400"/>
          </a:xfrm>
          <a:prstGeom prst="rect">
            <a:avLst/>
          </a:prstGeom>
        </p:spPr>
      </p:pic>
      <p:pic>
        <p:nvPicPr>
          <p:cNvPr id="28" name="Graphic 27" descr="Mountain scene outline">
            <a:extLst>
              <a:ext uri="{FF2B5EF4-FFF2-40B4-BE49-F238E27FC236}">
                <a16:creationId xmlns:a16="http://schemas.microsoft.com/office/drawing/2014/main" id="{F33A6752-5570-4049-C463-53A8D11D43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99680" y="1766118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AE0351E-23FE-2EA4-5CAC-0251B50CF4B5}"/>
              </a:ext>
            </a:extLst>
          </p:cNvPr>
          <p:cNvSpPr txBox="1"/>
          <p:nvPr/>
        </p:nvSpPr>
        <p:spPr>
          <a:xfrm>
            <a:off x="235260" y="19935380"/>
            <a:ext cx="92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urna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4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2C3D"/>
            </a:gs>
            <a:gs pos="57000">
              <a:srgbClr val="274454"/>
            </a:gs>
            <a:gs pos="100000">
              <a:srgbClr val="5C676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ous">
            <a:extLst>
              <a:ext uri="{FF2B5EF4-FFF2-40B4-BE49-F238E27FC236}">
                <a16:creationId xmlns:a16="http://schemas.microsoft.com/office/drawing/2014/main" id="{83772125-3B8D-6FC9-81C3-0E82FBF5C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9" t="5376" r="44100" b="9587"/>
          <a:stretch/>
        </p:blipFill>
        <p:spPr bwMode="auto">
          <a:xfrm>
            <a:off x="4040120" y="12518136"/>
            <a:ext cx="4111760" cy="559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FCCAC-64BC-B1A3-02FF-B84D5350970F}"/>
              </a:ext>
            </a:extLst>
          </p:cNvPr>
          <p:cNvSpPr txBox="1"/>
          <p:nvPr/>
        </p:nvSpPr>
        <p:spPr>
          <a:xfrm>
            <a:off x="8389072" y="2416866"/>
            <a:ext cx="3642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Northern </a:t>
            </a:r>
            <a:b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AC497-2127-2FD7-3CD8-18060E6F371D}"/>
              </a:ext>
            </a:extLst>
          </p:cNvPr>
          <p:cNvSpPr txBox="1"/>
          <p:nvPr/>
        </p:nvSpPr>
        <p:spPr>
          <a:xfrm>
            <a:off x="8389072" y="4355858"/>
            <a:ext cx="316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65°00 N 18°00 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188CA-4536-335D-15FF-B50144BB767E}"/>
              </a:ext>
            </a:extLst>
          </p:cNvPr>
          <p:cNvSpPr txBox="1"/>
          <p:nvPr/>
        </p:nvSpPr>
        <p:spPr>
          <a:xfrm>
            <a:off x="160077" y="2767280"/>
            <a:ext cx="3379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Lorem ipsum dolor sit amet, consectetuer adipiscing elit. Maecenas porttitor congue massa. </a:t>
            </a:r>
          </a:p>
        </p:txBody>
      </p:sp>
      <p:pic>
        <p:nvPicPr>
          <p:cNvPr id="22" name="Graphic 21" descr="Hike with solid fill">
            <a:extLst>
              <a:ext uri="{FF2B5EF4-FFF2-40B4-BE49-F238E27FC236}">
                <a16:creationId xmlns:a16="http://schemas.microsoft.com/office/drawing/2014/main" id="{F41C3A84-02F4-9139-FDBC-39092AAE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486" y="4879078"/>
            <a:ext cx="914400" cy="914400"/>
          </a:xfrm>
          <a:prstGeom prst="rect">
            <a:avLst/>
          </a:prstGeom>
        </p:spPr>
      </p:pic>
      <p:pic>
        <p:nvPicPr>
          <p:cNvPr id="23" name="Picture 2" descr="Northern light in North Iceland">
            <a:extLst>
              <a:ext uri="{FF2B5EF4-FFF2-40B4-BE49-F238E27FC236}">
                <a16:creationId xmlns:a16="http://schemas.microsoft.com/office/drawing/2014/main" id="{40F9CC99-142E-9AD1-1CDE-B1A61C0F8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4" t="3123" r="19222" b="3123"/>
          <a:stretch/>
        </p:blipFill>
        <p:spPr bwMode="auto">
          <a:xfrm>
            <a:off x="3646025" y="630936"/>
            <a:ext cx="4595150" cy="559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2691B046-2489-4B93-2BFE-66086691BC40}"/>
              </a:ext>
            </a:extLst>
          </p:cNvPr>
          <p:cNvSpPr txBox="1"/>
          <p:nvPr/>
        </p:nvSpPr>
        <p:spPr>
          <a:xfrm>
            <a:off x="-12591251" y="521389"/>
            <a:ext cx="3878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Popular	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0F8A6CA7-2181-295F-8779-02E0E049AA5E}"/>
              </a:ext>
            </a:extLst>
          </p:cNvPr>
          <p:cNvSpPr txBox="1"/>
          <p:nvPr/>
        </p:nvSpPr>
        <p:spPr>
          <a:xfrm>
            <a:off x="20307649" y="518173"/>
            <a:ext cx="3863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Destinations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1DC2E04-C8AA-C6B2-06B2-336C0C1408BE}"/>
              </a:ext>
            </a:extLst>
          </p:cNvPr>
          <p:cNvCxnSpPr>
            <a:cxnSpLocks/>
            <a:endCxn id="2068" idx="2"/>
          </p:cNvCxnSpPr>
          <p:nvPr/>
        </p:nvCxnSpPr>
        <p:spPr>
          <a:xfrm flipV="1">
            <a:off x="6096000" y="-4879387"/>
            <a:ext cx="0" cy="224352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EDA43710-D661-9209-CB7F-D2D6CB5EE85B}"/>
              </a:ext>
            </a:extLst>
          </p:cNvPr>
          <p:cNvCxnSpPr>
            <a:cxnSpLocks/>
          </p:cNvCxnSpPr>
          <p:nvPr/>
        </p:nvCxnSpPr>
        <p:spPr>
          <a:xfrm flipV="1">
            <a:off x="10202477" y="-3196654"/>
            <a:ext cx="0" cy="14717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9F9B4BF1-4F8C-B817-680A-D0159D647E92}"/>
              </a:ext>
            </a:extLst>
          </p:cNvPr>
          <p:cNvSpPr txBox="1"/>
          <p:nvPr/>
        </p:nvSpPr>
        <p:spPr>
          <a:xfrm>
            <a:off x="8687337" y="-1598778"/>
            <a:ext cx="303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Maelifell </a:t>
            </a:r>
            <a:b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</a:br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Volcano</a:t>
            </a:r>
            <a:endParaRPr lang="en-US" dirty="0">
              <a:solidFill>
                <a:srgbClr val="CC880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2060" name="Rectangle: Rounded Corners 2059">
            <a:extLst>
              <a:ext uri="{FF2B5EF4-FFF2-40B4-BE49-F238E27FC236}">
                <a16:creationId xmlns:a16="http://schemas.microsoft.com/office/drawing/2014/main" id="{A3100B82-A520-A5EF-C490-C8F39688B413}"/>
              </a:ext>
            </a:extLst>
          </p:cNvPr>
          <p:cNvSpPr/>
          <p:nvPr/>
        </p:nvSpPr>
        <p:spPr>
          <a:xfrm>
            <a:off x="9396410" y="-1728585"/>
            <a:ext cx="1612553" cy="8625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9526B8B-7671-04A7-9588-4F423CA5A352}"/>
              </a:ext>
            </a:extLst>
          </p:cNvPr>
          <p:cNvCxnSpPr>
            <a:cxnSpLocks/>
          </p:cNvCxnSpPr>
          <p:nvPr/>
        </p:nvCxnSpPr>
        <p:spPr>
          <a:xfrm flipV="1">
            <a:off x="2063127" y="-3196654"/>
            <a:ext cx="0" cy="14717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2" descr="Seljalandsfoss waterfall in Iceland">
            <a:extLst>
              <a:ext uri="{FF2B5EF4-FFF2-40B4-BE49-F238E27FC236}">
                <a16:creationId xmlns:a16="http://schemas.microsoft.com/office/drawing/2014/main" id="{B9E0F765-6A79-603E-DA55-7E0F7E4E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4" y="-5229180"/>
            <a:ext cx="3485948" cy="2325557"/>
          </a:xfrm>
          <a:prstGeom prst="roundRect">
            <a:avLst>
              <a:gd name="adj" fmla="val 22627"/>
            </a:avLst>
          </a:prstGeom>
          <a:noFill/>
          <a:effectLst>
            <a:innerShdw blurRad="368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TextBox 2062">
            <a:extLst>
              <a:ext uri="{FF2B5EF4-FFF2-40B4-BE49-F238E27FC236}">
                <a16:creationId xmlns:a16="http://schemas.microsoft.com/office/drawing/2014/main" id="{1ADF13A7-6389-2C0F-41B5-CD0F0908B6EB}"/>
              </a:ext>
            </a:extLst>
          </p:cNvPr>
          <p:cNvSpPr txBox="1"/>
          <p:nvPr/>
        </p:nvSpPr>
        <p:spPr>
          <a:xfrm>
            <a:off x="547987" y="-1598778"/>
            <a:ext cx="303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Seljalandsfoss </a:t>
            </a:r>
            <a:b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</a:br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Waterfall</a:t>
            </a:r>
            <a:endParaRPr lang="en-US" dirty="0">
              <a:solidFill>
                <a:srgbClr val="CC880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2064" name="Rectangle: Rounded Corners 2063">
            <a:extLst>
              <a:ext uri="{FF2B5EF4-FFF2-40B4-BE49-F238E27FC236}">
                <a16:creationId xmlns:a16="http://schemas.microsoft.com/office/drawing/2014/main" id="{AB92B04F-B4C7-CF85-A123-D903A8FE0E96}"/>
              </a:ext>
            </a:extLst>
          </p:cNvPr>
          <p:cNvSpPr/>
          <p:nvPr/>
        </p:nvSpPr>
        <p:spPr>
          <a:xfrm>
            <a:off x="1257060" y="-1728585"/>
            <a:ext cx="1612553" cy="8625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5" name="Picture 4" descr="Hallgrímskirkja">
            <a:extLst>
              <a:ext uri="{FF2B5EF4-FFF2-40B4-BE49-F238E27FC236}">
                <a16:creationId xmlns:a16="http://schemas.microsoft.com/office/drawing/2014/main" id="{73E42AA8-DFD0-0178-2748-409837C4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15" y="-2782889"/>
            <a:ext cx="3500323" cy="2325557"/>
          </a:xfrm>
          <a:prstGeom prst="roundRect">
            <a:avLst>
              <a:gd name="adj" fmla="val 21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6" descr="Maelifell Volcano">
            <a:extLst>
              <a:ext uri="{FF2B5EF4-FFF2-40B4-BE49-F238E27FC236}">
                <a16:creationId xmlns:a16="http://schemas.microsoft.com/office/drawing/2014/main" id="{2346F4BC-09F1-168B-135A-120F265D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52" y="-5229181"/>
            <a:ext cx="3485948" cy="2325557"/>
          </a:xfrm>
          <a:prstGeom prst="roundRect">
            <a:avLst>
              <a:gd name="adj" fmla="val 190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TextBox 2066">
            <a:extLst>
              <a:ext uri="{FF2B5EF4-FFF2-40B4-BE49-F238E27FC236}">
                <a16:creationId xmlns:a16="http://schemas.microsoft.com/office/drawing/2014/main" id="{208CC346-6712-AE94-9429-18634318A895}"/>
              </a:ext>
            </a:extLst>
          </p:cNvPr>
          <p:cNvSpPr txBox="1"/>
          <p:nvPr/>
        </p:nvSpPr>
        <p:spPr>
          <a:xfrm>
            <a:off x="4580860" y="-5495316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Hallgrímskirkja</a:t>
            </a:r>
            <a:endParaRPr lang="en-US" dirty="0">
              <a:solidFill>
                <a:srgbClr val="CC880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2068" name="Rectangle: Rounded Corners 2067">
            <a:extLst>
              <a:ext uri="{FF2B5EF4-FFF2-40B4-BE49-F238E27FC236}">
                <a16:creationId xmlns:a16="http://schemas.microsoft.com/office/drawing/2014/main" id="{40BE57D1-6C1E-62C4-BADE-FF951E03BD74}"/>
              </a:ext>
            </a:extLst>
          </p:cNvPr>
          <p:cNvSpPr/>
          <p:nvPr/>
        </p:nvSpPr>
        <p:spPr>
          <a:xfrm>
            <a:off x="5289723" y="-5741914"/>
            <a:ext cx="1612553" cy="8625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2C3D"/>
            </a:gs>
            <a:gs pos="57000">
              <a:srgbClr val="274454"/>
            </a:gs>
            <a:gs pos="100000">
              <a:srgbClr val="5C676D"/>
            </a:gs>
          </a:gsLst>
          <a:lin ang="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7519F-3BF2-8704-CD0E-6BDA89ADE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AC76F6-2BDE-673C-4FC0-09E154D20616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096000" y="1988484"/>
            <a:ext cx="0" cy="224352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FAA7A3-379C-28DD-7362-829684F985C4}"/>
              </a:ext>
            </a:extLst>
          </p:cNvPr>
          <p:cNvCxnSpPr>
            <a:cxnSpLocks/>
          </p:cNvCxnSpPr>
          <p:nvPr/>
        </p:nvCxnSpPr>
        <p:spPr>
          <a:xfrm flipV="1">
            <a:off x="10202477" y="3671217"/>
            <a:ext cx="0" cy="14717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6690CF-84F5-A761-526A-F23642501C2C}"/>
              </a:ext>
            </a:extLst>
          </p:cNvPr>
          <p:cNvSpPr txBox="1"/>
          <p:nvPr/>
        </p:nvSpPr>
        <p:spPr>
          <a:xfrm>
            <a:off x="8687337" y="5269093"/>
            <a:ext cx="303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Maelifell </a:t>
            </a:r>
            <a:b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</a:br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Volcano</a:t>
            </a:r>
            <a:endParaRPr lang="en-US" dirty="0">
              <a:solidFill>
                <a:srgbClr val="CC880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E53F7A-1E1F-80B4-2245-F7EB427B7D2E}"/>
              </a:ext>
            </a:extLst>
          </p:cNvPr>
          <p:cNvSpPr/>
          <p:nvPr/>
        </p:nvSpPr>
        <p:spPr>
          <a:xfrm>
            <a:off x="9396410" y="5139286"/>
            <a:ext cx="1612553" cy="8625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CB2BC6-DD23-2BAF-A537-381A956B6FBF}"/>
              </a:ext>
            </a:extLst>
          </p:cNvPr>
          <p:cNvCxnSpPr>
            <a:cxnSpLocks/>
          </p:cNvCxnSpPr>
          <p:nvPr/>
        </p:nvCxnSpPr>
        <p:spPr>
          <a:xfrm flipV="1">
            <a:off x="2063127" y="3671217"/>
            <a:ext cx="0" cy="14717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66EC0F-7652-BC4C-830B-88439A1ED9C7}"/>
              </a:ext>
            </a:extLst>
          </p:cNvPr>
          <p:cNvSpPr txBox="1"/>
          <p:nvPr/>
        </p:nvSpPr>
        <p:spPr>
          <a:xfrm>
            <a:off x="8549149" y="11987586"/>
            <a:ext cx="3642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Northern </a:t>
            </a:r>
            <a:b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CC712-8703-0611-D88A-6CCFB662C8BD}"/>
              </a:ext>
            </a:extLst>
          </p:cNvPr>
          <p:cNvSpPr txBox="1"/>
          <p:nvPr/>
        </p:nvSpPr>
        <p:spPr>
          <a:xfrm>
            <a:off x="8549149" y="13926578"/>
            <a:ext cx="316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8804"/>
                </a:solidFill>
                <a:latin typeface="Avenir LT Std 45 Book" panose="020B0502020203020204" pitchFamily="34" charset="0"/>
              </a:rPr>
              <a:t>65°00 N 18°00 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8E9EC-50C4-A729-FE1A-CB4BBE1C616E}"/>
              </a:ext>
            </a:extLst>
          </p:cNvPr>
          <p:cNvSpPr txBox="1"/>
          <p:nvPr/>
        </p:nvSpPr>
        <p:spPr>
          <a:xfrm>
            <a:off x="320154" y="12338000"/>
            <a:ext cx="3379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LT Std 45 Book" panose="020B0502020203020204" pitchFamily="34" charset="0"/>
              </a:rPr>
              <a:t>Lorem ipsum dolor sit amet, consectetuer adipiscing elit. Maecenas porttitor congue massa. </a:t>
            </a:r>
          </a:p>
        </p:txBody>
      </p:sp>
      <p:pic>
        <p:nvPicPr>
          <p:cNvPr id="22" name="Graphic 21" descr="Hike with solid fill">
            <a:extLst>
              <a:ext uri="{FF2B5EF4-FFF2-40B4-BE49-F238E27FC236}">
                <a16:creationId xmlns:a16="http://schemas.microsoft.com/office/drawing/2014/main" id="{C3F9DAE3-3447-F324-C2BE-280B2A73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63" y="14449798"/>
            <a:ext cx="914400" cy="914400"/>
          </a:xfrm>
          <a:prstGeom prst="rect">
            <a:avLst/>
          </a:prstGeom>
        </p:spPr>
      </p:pic>
      <p:pic>
        <p:nvPicPr>
          <p:cNvPr id="23" name="Picture 2" descr="Northern light in North Iceland">
            <a:extLst>
              <a:ext uri="{FF2B5EF4-FFF2-40B4-BE49-F238E27FC236}">
                <a16:creationId xmlns:a16="http://schemas.microsoft.com/office/drawing/2014/main" id="{3D0D7937-5AEF-150E-029F-58E960050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4" t="3123" r="19222" b="3123"/>
          <a:stretch/>
        </p:blipFill>
        <p:spPr bwMode="auto">
          <a:xfrm>
            <a:off x="3806102" y="10201656"/>
            <a:ext cx="4595150" cy="559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ljalandsfoss waterfall in Iceland">
            <a:extLst>
              <a:ext uri="{FF2B5EF4-FFF2-40B4-BE49-F238E27FC236}">
                <a16:creationId xmlns:a16="http://schemas.microsoft.com/office/drawing/2014/main" id="{E2073031-61CF-D462-8D2C-069D2557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4" y="1638691"/>
            <a:ext cx="3485948" cy="2325557"/>
          </a:xfrm>
          <a:prstGeom prst="roundRect">
            <a:avLst>
              <a:gd name="adj" fmla="val 22627"/>
            </a:avLst>
          </a:prstGeom>
          <a:noFill/>
          <a:effectLst>
            <a:innerShdw blurRad="368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9883B-70AD-8FD3-1578-6844ACF1C65D}"/>
              </a:ext>
            </a:extLst>
          </p:cNvPr>
          <p:cNvSpPr txBox="1"/>
          <p:nvPr/>
        </p:nvSpPr>
        <p:spPr>
          <a:xfrm>
            <a:off x="547987" y="5269093"/>
            <a:ext cx="303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Seljalandsfoss </a:t>
            </a:r>
            <a:b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</a:br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Waterfall</a:t>
            </a:r>
            <a:endParaRPr lang="en-US" dirty="0">
              <a:solidFill>
                <a:srgbClr val="CC880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7A5A1-C11E-6D5A-24B8-4FA5F48EF252}"/>
              </a:ext>
            </a:extLst>
          </p:cNvPr>
          <p:cNvSpPr/>
          <p:nvPr/>
        </p:nvSpPr>
        <p:spPr>
          <a:xfrm>
            <a:off x="1257060" y="5139286"/>
            <a:ext cx="1612553" cy="8625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allgrímskirkja">
            <a:extLst>
              <a:ext uri="{FF2B5EF4-FFF2-40B4-BE49-F238E27FC236}">
                <a16:creationId xmlns:a16="http://schemas.microsoft.com/office/drawing/2014/main" id="{69FF65E0-C412-29F9-94FC-7D29A7F4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15" y="4084982"/>
            <a:ext cx="3500323" cy="2325557"/>
          </a:xfrm>
          <a:prstGeom prst="roundRect">
            <a:avLst>
              <a:gd name="adj" fmla="val 21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elifell Volcano">
            <a:extLst>
              <a:ext uri="{FF2B5EF4-FFF2-40B4-BE49-F238E27FC236}">
                <a16:creationId xmlns:a16="http://schemas.microsoft.com/office/drawing/2014/main" id="{759CEBB9-269D-BBE1-6A37-86D30E1E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52" y="1638690"/>
            <a:ext cx="3485948" cy="2325557"/>
          </a:xfrm>
          <a:prstGeom prst="roundRect">
            <a:avLst>
              <a:gd name="adj" fmla="val 190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4CA02E-D1A4-D686-C2CF-4B3E349C7FE8}"/>
              </a:ext>
            </a:extLst>
          </p:cNvPr>
          <p:cNvSpPr txBox="1"/>
          <p:nvPr/>
        </p:nvSpPr>
        <p:spPr>
          <a:xfrm>
            <a:off x="4580860" y="1372555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CC8804"/>
                </a:solidFill>
                <a:effectLst/>
                <a:latin typeface="Avenir LT Std 45 Book" panose="020B0502020203020204" pitchFamily="34" charset="0"/>
              </a:rPr>
              <a:t>Hallgrímskirkja</a:t>
            </a:r>
            <a:endParaRPr lang="en-US" dirty="0">
              <a:solidFill>
                <a:srgbClr val="CC8804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B5CE19-EF89-D6BB-E100-EDBD9A13DB1A}"/>
              </a:ext>
            </a:extLst>
          </p:cNvPr>
          <p:cNvSpPr/>
          <p:nvPr/>
        </p:nvSpPr>
        <p:spPr>
          <a:xfrm>
            <a:off x="5289723" y="1125957"/>
            <a:ext cx="1612553" cy="8625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66283-D645-2B1D-BBC0-A29485A80CE7}"/>
              </a:ext>
            </a:extLst>
          </p:cNvPr>
          <p:cNvSpPr txBox="1"/>
          <p:nvPr/>
        </p:nvSpPr>
        <p:spPr>
          <a:xfrm>
            <a:off x="475011" y="129779"/>
            <a:ext cx="3878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Popular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9F119-D09C-237D-C02C-7754A644D035}"/>
              </a:ext>
            </a:extLst>
          </p:cNvPr>
          <p:cNvSpPr txBox="1"/>
          <p:nvPr/>
        </p:nvSpPr>
        <p:spPr>
          <a:xfrm>
            <a:off x="7853838" y="178484"/>
            <a:ext cx="3863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Destinations</a:t>
            </a:r>
          </a:p>
        </p:txBody>
      </p:sp>
    </p:spTree>
    <p:extLst>
      <p:ext uri="{BB962C8B-B14F-4D97-AF65-F5344CB8AC3E}">
        <p14:creationId xmlns:p14="http://schemas.microsoft.com/office/powerpoint/2010/main" val="242540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250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LT Std 45 Book</vt:lpstr>
      <vt:lpstr>Avenir LT Std 55 Roman</vt:lpstr>
      <vt:lpstr>Avenir LT Std 65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garg</dc:creator>
  <cp:lastModifiedBy>arnav garg</cp:lastModifiedBy>
  <cp:revision>4</cp:revision>
  <dcterms:created xsi:type="dcterms:W3CDTF">2024-02-01T10:54:28Z</dcterms:created>
  <dcterms:modified xsi:type="dcterms:W3CDTF">2024-02-22T18:08:49Z</dcterms:modified>
</cp:coreProperties>
</file>