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04EC4-3A6E-4B95-BDA4-177098103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925951-8455-486C-B094-4234D1877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07198-E82A-4DE0-B64C-D0FCFDE1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34AB9-F282-4A49-876E-F9804F93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1FFE-F9A0-4481-88B1-6B032D94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930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193FE-FAE0-40E0-B4E2-89583966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E9E369-AEE3-40A7-BEC7-840E626E1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2FDFF-36AA-4CE8-A2E5-0436E925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7E3A5-C4FB-4BE9-B32E-48F17FBD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E3CCC-C3C3-4831-ABB3-FB5BA8C0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3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1EF54F-2AE0-4EFE-8206-359CC0B17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8BEF11-0B65-41D4-9E5F-A05D266C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1011B-BF9D-47DC-AA9E-0DC3545D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C8455-4379-43C3-8653-B95FFA2A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DAACF-A056-42A3-B2BC-8DD58B4A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AC36E-E70A-4687-A0E1-56AAC924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A95093-D62E-4559-8D5F-C17F55FF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32808-AD15-4318-AFB2-6850AC59D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849B1-7970-406D-B8BF-92762DD1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8E7F8-5D9B-4A15-AEE8-3B1EDA56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7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4F8F-DB0A-4E05-8FFA-B2ED510F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C269EE-C9B8-4BC0-B4CC-44E7E4953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6CA5-B987-49B0-8541-8EC7D0CA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33D01-8624-40C7-A854-D14E3467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470916-F726-49C7-A333-C8D13678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D9D52-448F-41EC-AF12-9D22673C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F1DCA-6B25-49BB-A21F-AB98D720A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219827-EB68-4EDE-AE14-E4103C87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C9179-B899-4308-A4DC-E0B651AD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60114B-F879-4019-8FD6-C13B37B2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62688-CA69-481E-8AA7-090C6A11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16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58F00-584A-455A-B8BD-8479A0F5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1ACDDD-ACA1-4547-9E0D-1FBFB3DF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441FBA-6361-43F1-A1E9-F9DDE2E54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5EA795-735B-43D9-AB1C-483473526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027A6E-8F8C-44A6-B991-6E820A81E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3EEA80-D03D-4943-9917-3D8A070A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1D80C4-9175-4DAC-9B20-35452E02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FE099E-8F2B-4A83-A6E2-6BFBBE93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C3777-DE92-4D67-A107-7ACBF53D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4BBD1-A876-4D18-83AF-6286EB118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7D4B78-29CC-4354-8C26-710EC2E2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5D61A-EA48-4322-AFF9-F3C64B09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8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3A0F1-3470-4C41-BC16-F4FD287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6D2EE7-DD73-4F5E-9C9F-FCDF828D4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6B5B6-4573-4426-BEE6-682A7B6C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6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D60B2-EBD1-431C-8C01-280BB68F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078DD-592B-4E36-9C1C-E0E487A9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842BEA-998C-48F0-80E1-A15DB7D39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CBBB3-8168-4480-A42E-9C8575B6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2326F4-CAF4-42CA-B4A8-56627E3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343C0D-3A61-4B61-8DBC-6100107A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84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BBA12-9DAF-464C-AE31-D8FD719A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EB2246-79D8-41F6-A1D7-B186CB230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1E6FA-6E02-4A61-8066-5658BA52C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727EA9-0FDD-4716-B982-37D51694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548C9-329C-4EE5-9921-1BBB341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F972E-9DF2-427A-B8D5-CEBDA769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46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C7D465-C458-4FEC-A8FD-0A27F6E20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6B1A4C-7298-42DF-9AAA-3AC302BF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A0E48-904B-45EE-BD3E-E83F01145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E0DB4-99E1-4E42-A59A-7874015721D3}" type="datetimeFigureOut">
              <a:rPr lang="zh-CN" altLang="en-US" smtClean="0"/>
              <a:t>2020/10/29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872A4-99F6-4DBD-A036-103F80AAE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79433-3836-4E02-A7FA-70CF6D20D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8CD8-9AA7-4C1E-BA71-A4719FB5F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21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3E613FA1-5F46-4E71-9A7B-D1CADFFF0249}"/>
              </a:ext>
            </a:extLst>
          </p:cNvPr>
          <p:cNvGrpSpPr/>
          <p:nvPr/>
        </p:nvGrpSpPr>
        <p:grpSpPr>
          <a:xfrm>
            <a:off x="960967" y="778934"/>
            <a:ext cx="1413933" cy="4148666"/>
            <a:chOff x="7632701" y="1007534"/>
            <a:chExt cx="1413933" cy="414866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FEA935E-FC71-4350-9CAB-10D76AD24153}"/>
                </a:ext>
              </a:extLst>
            </p:cNvPr>
            <p:cNvGrpSpPr/>
            <p:nvPr/>
          </p:nvGrpSpPr>
          <p:grpSpPr>
            <a:xfrm>
              <a:off x="7632701" y="1007534"/>
              <a:ext cx="1413933" cy="4148666"/>
              <a:chOff x="3953934" y="-16934"/>
              <a:chExt cx="1413933" cy="4148666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4287BE5C-1F65-4448-885F-F00A7241E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-16934"/>
                <a:ext cx="0" cy="41486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C99AB55D-DA6F-4653-87E0-8AAE898499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4131732"/>
                <a:ext cx="14139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FA10BD7E-A1E6-4453-9D04-1CE418AA0B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867" y="-16934"/>
                <a:ext cx="0" cy="41486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DF10E53-9BB8-4486-9CFC-13AB836406E5}"/>
                </a:ext>
              </a:extLst>
            </p:cNvPr>
            <p:cNvGrpSpPr/>
            <p:nvPr/>
          </p:nvGrpSpPr>
          <p:grpSpPr>
            <a:xfrm>
              <a:off x="7721605" y="4255348"/>
              <a:ext cx="1236126" cy="702720"/>
              <a:chOff x="6718304" y="3623732"/>
              <a:chExt cx="1236126" cy="70272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68FF860-744D-4525-90C7-FB5FDF3678F4}"/>
                  </a:ext>
                </a:extLst>
              </p:cNvPr>
              <p:cNvSpPr/>
              <p:nvPr/>
            </p:nvSpPr>
            <p:spPr>
              <a:xfrm>
                <a:off x="6718304" y="3623732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37404BC-DCF8-4386-A101-E909AEC18D11}"/>
                  </a:ext>
                </a:extLst>
              </p:cNvPr>
              <p:cNvSpPr txBox="1"/>
              <p:nvPr/>
            </p:nvSpPr>
            <p:spPr>
              <a:xfrm>
                <a:off x="6853777" y="3713482"/>
                <a:ext cx="1100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main():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add(4)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5CAAF30A-5BE3-429F-B508-44251D68107B}"/>
                </a:ext>
              </a:extLst>
            </p:cNvPr>
            <p:cNvGrpSpPr/>
            <p:nvPr/>
          </p:nvGrpSpPr>
          <p:grpSpPr>
            <a:xfrm>
              <a:off x="7721604" y="3471758"/>
              <a:ext cx="1236126" cy="702720"/>
              <a:chOff x="8445504" y="2463798"/>
              <a:chExt cx="1236126" cy="70272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6AF8570-A264-499E-B23E-5F50ADF4808F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8DBD0BD-B209-4B9A-B6B8-6E97E99B60A6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add(4):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add(3)+4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1DC3671A-497D-432C-824E-9CED2E6DF413}"/>
                </a:ext>
              </a:extLst>
            </p:cNvPr>
            <p:cNvGrpSpPr/>
            <p:nvPr/>
          </p:nvGrpSpPr>
          <p:grpSpPr>
            <a:xfrm>
              <a:off x="7721604" y="2679288"/>
              <a:ext cx="1236126" cy="702720"/>
              <a:chOff x="8445504" y="2463798"/>
              <a:chExt cx="1236126" cy="70272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B667D0F-D07D-45A6-8AF6-78BF99B84DD6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6633903-0DCC-47C2-9230-2FA0CB08A0F6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add(3):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add(2)+3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78D50A3-0F4B-4C85-94BC-C31D0C4305CA}"/>
                </a:ext>
              </a:extLst>
            </p:cNvPr>
            <p:cNvGrpSpPr/>
            <p:nvPr/>
          </p:nvGrpSpPr>
          <p:grpSpPr>
            <a:xfrm>
              <a:off x="7721603" y="1860158"/>
              <a:ext cx="1236126" cy="702720"/>
              <a:chOff x="8445504" y="2463798"/>
              <a:chExt cx="1236126" cy="70272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40796B8-E16A-4757-9D74-06D7845EDD62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2D3EA33-9EB2-4396-A6C5-ED9698CFF877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add(2):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add(1)+2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A22ABC2-EFF4-405D-AD69-F4F6D4324DD0}"/>
                </a:ext>
              </a:extLst>
            </p:cNvPr>
            <p:cNvGrpSpPr/>
            <p:nvPr/>
          </p:nvGrpSpPr>
          <p:grpSpPr>
            <a:xfrm>
              <a:off x="7721602" y="1089472"/>
              <a:ext cx="1236126" cy="702720"/>
              <a:chOff x="8445504" y="2463798"/>
              <a:chExt cx="1236126" cy="70272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9708169-AB67-4789-9DF4-D95FAF14F4D4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B5E6D06-AF45-41E3-97C8-597BABCC65FB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add(1):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1C0FCC7-8273-44B4-94BB-19C762FFE8A1}"/>
              </a:ext>
            </a:extLst>
          </p:cNvPr>
          <p:cNvGrpSpPr/>
          <p:nvPr/>
        </p:nvGrpSpPr>
        <p:grpSpPr>
          <a:xfrm>
            <a:off x="3699926" y="427402"/>
            <a:ext cx="3746483" cy="4500198"/>
            <a:chOff x="3699926" y="427402"/>
            <a:chExt cx="3746483" cy="4500198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2FAA288-2AD9-4CD8-B025-070AA0F0D9C8}"/>
                </a:ext>
              </a:extLst>
            </p:cNvPr>
            <p:cNvGrpSpPr/>
            <p:nvPr/>
          </p:nvGrpSpPr>
          <p:grpSpPr>
            <a:xfrm>
              <a:off x="3699926" y="778934"/>
              <a:ext cx="1413933" cy="4148666"/>
              <a:chOff x="3953934" y="-16934"/>
              <a:chExt cx="1413933" cy="4148666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C323729-BA99-494E-9F5B-E3D04EF6E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-16934"/>
                <a:ext cx="0" cy="41486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602CE46-A29E-4B97-BCFC-ADD48030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4131732"/>
                <a:ext cx="14139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A88A431-F142-4130-8341-E8E69A81A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867" y="-16934"/>
                <a:ext cx="0" cy="414866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E4F972F-C776-4864-B934-268A2608A0B3}"/>
                </a:ext>
              </a:extLst>
            </p:cNvPr>
            <p:cNvGrpSpPr/>
            <p:nvPr/>
          </p:nvGrpSpPr>
          <p:grpSpPr>
            <a:xfrm>
              <a:off x="3788830" y="4026748"/>
              <a:ext cx="1236126" cy="702720"/>
              <a:chOff x="6718304" y="3623732"/>
              <a:chExt cx="1236126" cy="7027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8112FB1-8013-46E5-AE35-20075A93043D}"/>
                  </a:ext>
                </a:extLst>
              </p:cNvPr>
              <p:cNvSpPr/>
              <p:nvPr/>
            </p:nvSpPr>
            <p:spPr>
              <a:xfrm>
                <a:off x="6718304" y="3623732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1B05FBC-DA31-4CE0-8BF2-1670868189F6}"/>
                  </a:ext>
                </a:extLst>
              </p:cNvPr>
              <p:cNvSpPr txBox="1"/>
              <p:nvPr/>
            </p:nvSpPr>
            <p:spPr>
              <a:xfrm>
                <a:off x="6853777" y="3713482"/>
                <a:ext cx="1100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main():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add(4)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64353F0-5F91-4D4C-80FD-86A029254B71}"/>
                </a:ext>
              </a:extLst>
            </p:cNvPr>
            <p:cNvGrpSpPr/>
            <p:nvPr/>
          </p:nvGrpSpPr>
          <p:grpSpPr>
            <a:xfrm>
              <a:off x="3788829" y="3243158"/>
              <a:ext cx="1236126" cy="702720"/>
              <a:chOff x="8445504" y="2463798"/>
              <a:chExt cx="1236126" cy="70272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3565D42-0E83-4EC9-8BD1-93012B6B4BA4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4B376AB-8273-436C-9F99-D5CB4F871FCF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add(4):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add(3)+4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5E32722-DCB2-4ADC-A443-13445B5A43DD}"/>
                </a:ext>
              </a:extLst>
            </p:cNvPr>
            <p:cNvGrpSpPr/>
            <p:nvPr/>
          </p:nvGrpSpPr>
          <p:grpSpPr>
            <a:xfrm>
              <a:off x="3788829" y="2450688"/>
              <a:ext cx="1236126" cy="702720"/>
              <a:chOff x="8445504" y="2463798"/>
              <a:chExt cx="1236126" cy="702720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5EE08A0-B6EE-4514-82B1-AE70ABA604B5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E1AD12F-7277-4189-9F05-660F93B0FE3F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add(3):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add(2)+3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9338350-A4FF-42CB-8AF7-C6A66F99FEF0}"/>
                </a:ext>
              </a:extLst>
            </p:cNvPr>
            <p:cNvGrpSpPr/>
            <p:nvPr/>
          </p:nvGrpSpPr>
          <p:grpSpPr>
            <a:xfrm>
              <a:off x="3788303" y="1639586"/>
              <a:ext cx="1236126" cy="743379"/>
              <a:chOff x="8444979" y="2471826"/>
              <a:chExt cx="1236126" cy="743379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C71E87C-BD88-461D-933E-46FCB87C904D}"/>
                  </a:ext>
                </a:extLst>
              </p:cNvPr>
              <p:cNvSpPr/>
              <p:nvPr/>
            </p:nvSpPr>
            <p:spPr>
              <a:xfrm>
                <a:off x="8444979" y="2471826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D453E43-F97B-46A4-9063-F9BD3E272CBA}"/>
                  </a:ext>
                </a:extLst>
              </p:cNvPr>
              <p:cNvSpPr txBox="1"/>
              <p:nvPr/>
            </p:nvSpPr>
            <p:spPr>
              <a:xfrm>
                <a:off x="8535460" y="2476541"/>
                <a:ext cx="10562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add(2):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add(1)+2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1+2</a:t>
                </a:r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9CB9413D-A4C6-4034-9358-5F6ADCAE217D}"/>
                </a:ext>
              </a:extLst>
            </p:cNvPr>
            <p:cNvGrpSpPr/>
            <p:nvPr/>
          </p:nvGrpSpPr>
          <p:grpSpPr>
            <a:xfrm>
              <a:off x="6210283" y="1018588"/>
              <a:ext cx="1236126" cy="702720"/>
              <a:chOff x="3788827" y="860872"/>
              <a:chExt cx="1236126" cy="702720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C3A8E48-0636-4771-9834-5AC660CAAF28}"/>
                  </a:ext>
                </a:extLst>
              </p:cNvPr>
              <p:cNvSpPr/>
              <p:nvPr/>
            </p:nvSpPr>
            <p:spPr>
              <a:xfrm>
                <a:off x="3788827" y="860872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E311FC6-915E-4535-8A75-16140266B7DF}"/>
                  </a:ext>
                </a:extLst>
              </p:cNvPr>
              <p:cNvSpPr txBox="1"/>
              <p:nvPr/>
            </p:nvSpPr>
            <p:spPr>
              <a:xfrm>
                <a:off x="3878782" y="950622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add(1):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return 1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箭头: 上弧形 59">
              <a:extLst>
                <a:ext uri="{FF2B5EF4-FFF2-40B4-BE49-F238E27FC236}">
                  <a16:creationId xmlns:a16="http://schemas.microsoft.com/office/drawing/2014/main" id="{6F3AC7A7-C5BB-4D64-A740-6A27997065AD}"/>
                </a:ext>
              </a:extLst>
            </p:cNvPr>
            <p:cNvSpPr/>
            <p:nvPr/>
          </p:nvSpPr>
          <p:spPr>
            <a:xfrm>
              <a:off x="4394200" y="427402"/>
              <a:ext cx="2277531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上弧形 62">
              <a:extLst>
                <a:ext uri="{FF2B5EF4-FFF2-40B4-BE49-F238E27FC236}">
                  <a16:creationId xmlns:a16="http://schemas.microsoft.com/office/drawing/2014/main" id="{68FBE9A9-1BFB-4398-8DC0-F2038B7B255F}"/>
                </a:ext>
              </a:extLst>
            </p:cNvPr>
            <p:cNvSpPr/>
            <p:nvPr/>
          </p:nvSpPr>
          <p:spPr>
            <a:xfrm rot="9937749">
              <a:off x="5086952" y="2017452"/>
              <a:ext cx="2047454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10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DDF80E19-C34F-4E2F-A127-905B63D121D0}"/>
              </a:ext>
            </a:extLst>
          </p:cNvPr>
          <p:cNvGrpSpPr/>
          <p:nvPr/>
        </p:nvGrpSpPr>
        <p:grpSpPr>
          <a:xfrm>
            <a:off x="2441804" y="1707549"/>
            <a:ext cx="3801802" cy="3731311"/>
            <a:chOff x="872557" y="1953081"/>
            <a:chExt cx="3801802" cy="3731311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72FAA288-2AD9-4CD8-B025-070AA0F0D9C8}"/>
                </a:ext>
              </a:extLst>
            </p:cNvPr>
            <p:cNvGrpSpPr/>
            <p:nvPr/>
          </p:nvGrpSpPr>
          <p:grpSpPr>
            <a:xfrm>
              <a:off x="872557" y="2579047"/>
              <a:ext cx="1413933" cy="3105345"/>
              <a:chOff x="3953934" y="1026387"/>
              <a:chExt cx="1413933" cy="3105345"/>
            </a:xfrm>
          </p:grpSpPr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BC323729-BA99-494E-9F5B-E3D04EF6E3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1026387"/>
                <a:ext cx="0" cy="31053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E602CE46-A29E-4B97-BCFC-ADD48030E3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4131732"/>
                <a:ext cx="14139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9A88A431-F142-4130-8341-E8E69A81A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867" y="1026387"/>
                <a:ext cx="0" cy="31053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E4F972F-C776-4864-B934-268A2608A0B3}"/>
                </a:ext>
              </a:extLst>
            </p:cNvPr>
            <p:cNvGrpSpPr/>
            <p:nvPr/>
          </p:nvGrpSpPr>
          <p:grpSpPr>
            <a:xfrm>
              <a:off x="961461" y="4783540"/>
              <a:ext cx="1236126" cy="702720"/>
              <a:chOff x="6718304" y="3623732"/>
              <a:chExt cx="1236126" cy="7027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08112FB1-8013-46E5-AE35-20075A93043D}"/>
                  </a:ext>
                </a:extLst>
              </p:cNvPr>
              <p:cNvSpPr/>
              <p:nvPr/>
            </p:nvSpPr>
            <p:spPr>
              <a:xfrm>
                <a:off x="6718304" y="3623732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1B05FBC-DA31-4CE0-8BF2-1670868189F6}"/>
                  </a:ext>
                </a:extLst>
              </p:cNvPr>
              <p:cNvSpPr txBox="1"/>
              <p:nvPr/>
            </p:nvSpPr>
            <p:spPr>
              <a:xfrm>
                <a:off x="6853777" y="3713482"/>
                <a:ext cx="1100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main():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add(4)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464353F0-5F91-4D4C-80FD-86A029254B71}"/>
                </a:ext>
              </a:extLst>
            </p:cNvPr>
            <p:cNvGrpSpPr/>
            <p:nvPr/>
          </p:nvGrpSpPr>
          <p:grpSpPr>
            <a:xfrm>
              <a:off x="961460" y="3999950"/>
              <a:ext cx="1236126" cy="702720"/>
              <a:chOff x="8445504" y="2463798"/>
              <a:chExt cx="1236126" cy="702720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3565D42-0E83-4EC9-8BD1-93012B6B4BA4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E4B376AB-8273-436C-9F99-D5CB4F871FCF}"/>
                  </a:ext>
                </a:extLst>
              </p:cNvPr>
              <p:cNvSpPr txBox="1"/>
              <p:nvPr/>
            </p:nvSpPr>
            <p:spPr>
              <a:xfrm>
                <a:off x="8535459" y="2553548"/>
                <a:ext cx="10562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add(4):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add(3)+4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65E32722-DCB2-4ADC-A443-13445B5A43DD}"/>
                </a:ext>
              </a:extLst>
            </p:cNvPr>
            <p:cNvGrpSpPr/>
            <p:nvPr/>
          </p:nvGrpSpPr>
          <p:grpSpPr>
            <a:xfrm>
              <a:off x="961460" y="3207480"/>
              <a:ext cx="1236126" cy="760691"/>
              <a:chOff x="8445504" y="2463798"/>
              <a:chExt cx="1236126" cy="76069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5EE08A0-B6EE-4514-82B1-AE70ABA604B5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E1AD12F-7277-4189-9F05-660F93B0FE3F}"/>
                  </a:ext>
                </a:extLst>
              </p:cNvPr>
              <p:cNvSpPr txBox="1"/>
              <p:nvPr/>
            </p:nvSpPr>
            <p:spPr>
              <a:xfrm>
                <a:off x="8559024" y="2485825"/>
                <a:ext cx="10562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add(3):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add(2)+3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1+ 2+3</a:t>
                </a:r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9338350-A4FF-42CB-8AF7-C6A66F99FEF0}"/>
                </a:ext>
              </a:extLst>
            </p:cNvPr>
            <p:cNvGrpSpPr/>
            <p:nvPr/>
          </p:nvGrpSpPr>
          <p:grpSpPr>
            <a:xfrm>
              <a:off x="3438233" y="2579047"/>
              <a:ext cx="1236126" cy="743379"/>
              <a:chOff x="8444979" y="2471826"/>
              <a:chExt cx="1236126" cy="743379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C71E87C-BD88-461D-933E-46FCB87C904D}"/>
                  </a:ext>
                </a:extLst>
              </p:cNvPr>
              <p:cNvSpPr/>
              <p:nvPr/>
            </p:nvSpPr>
            <p:spPr>
              <a:xfrm>
                <a:off x="8444979" y="2471826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D453E43-F97B-46A4-9063-F9BD3E272CBA}"/>
                  </a:ext>
                </a:extLst>
              </p:cNvPr>
              <p:cNvSpPr txBox="1"/>
              <p:nvPr/>
            </p:nvSpPr>
            <p:spPr>
              <a:xfrm>
                <a:off x="8535460" y="2476541"/>
                <a:ext cx="10562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add(2):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add(1)+2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1+2</a:t>
                </a:r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箭头: 上弧形 59">
              <a:extLst>
                <a:ext uri="{FF2B5EF4-FFF2-40B4-BE49-F238E27FC236}">
                  <a16:creationId xmlns:a16="http://schemas.microsoft.com/office/drawing/2014/main" id="{6F3AC7A7-C5BB-4D64-A740-6A27997065AD}"/>
                </a:ext>
              </a:extLst>
            </p:cNvPr>
            <p:cNvSpPr/>
            <p:nvPr/>
          </p:nvSpPr>
          <p:spPr>
            <a:xfrm>
              <a:off x="1656530" y="1953081"/>
              <a:ext cx="2277531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上弧形 62">
              <a:extLst>
                <a:ext uri="{FF2B5EF4-FFF2-40B4-BE49-F238E27FC236}">
                  <a16:creationId xmlns:a16="http://schemas.microsoft.com/office/drawing/2014/main" id="{68FBE9A9-1BFB-4398-8DC0-F2038B7B255F}"/>
                </a:ext>
              </a:extLst>
            </p:cNvPr>
            <p:cNvSpPr/>
            <p:nvPr/>
          </p:nvSpPr>
          <p:spPr>
            <a:xfrm rot="9937749">
              <a:off x="2349282" y="3543131"/>
              <a:ext cx="2047454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843D6C1-3AED-45EB-B84F-148795C601EF}"/>
              </a:ext>
            </a:extLst>
          </p:cNvPr>
          <p:cNvGrpSpPr/>
          <p:nvPr/>
        </p:nvGrpSpPr>
        <p:grpSpPr>
          <a:xfrm>
            <a:off x="6748969" y="2519383"/>
            <a:ext cx="3893923" cy="3032275"/>
            <a:chOff x="4700036" y="2832649"/>
            <a:chExt cx="3893923" cy="3032275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3C4A8C1-98D3-4659-A3CE-38D22AEBABB1}"/>
                </a:ext>
              </a:extLst>
            </p:cNvPr>
            <p:cNvGrpSpPr/>
            <p:nvPr/>
          </p:nvGrpSpPr>
          <p:grpSpPr>
            <a:xfrm>
              <a:off x="4700036" y="3275214"/>
              <a:ext cx="1413933" cy="2589710"/>
              <a:chOff x="3953934" y="1542022"/>
              <a:chExt cx="1413933" cy="258971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88F96A-A22D-4804-A1B1-1CA3273BC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1564049"/>
                <a:ext cx="0" cy="25676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009AC77-5D7C-4F2C-9BB0-949C359BA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4131732"/>
                <a:ext cx="14139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3CC1ED2-38EE-478B-85D8-0F5093FD6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867" y="1542022"/>
                <a:ext cx="0" cy="25897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9389E9A-6B40-4373-B756-4318BDE3B4D6}"/>
                </a:ext>
              </a:extLst>
            </p:cNvPr>
            <p:cNvGrpSpPr/>
            <p:nvPr/>
          </p:nvGrpSpPr>
          <p:grpSpPr>
            <a:xfrm>
              <a:off x="4788940" y="4964072"/>
              <a:ext cx="1236126" cy="702720"/>
              <a:chOff x="6718304" y="3623732"/>
              <a:chExt cx="1236126" cy="70272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06623E5-107A-4B0B-A40D-40A79155230D}"/>
                  </a:ext>
                </a:extLst>
              </p:cNvPr>
              <p:cNvSpPr/>
              <p:nvPr/>
            </p:nvSpPr>
            <p:spPr>
              <a:xfrm>
                <a:off x="6718304" y="3623732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611B4A7-893D-4661-855E-F7DD3BEFFB28}"/>
                  </a:ext>
                </a:extLst>
              </p:cNvPr>
              <p:cNvSpPr txBox="1"/>
              <p:nvPr/>
            </p:nvSpPr>
            <p:spPr>
              <a:xfrm>
                <a:off x="6853777" y="3713482"/>
                <a:ext cx="11006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main():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add(4)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F2AE5A-C98E-45E2-8CE2-934B77AEED2A}"/>
                </a:ext>
              </a:extLst>
            </p:cNvPr>
            <p:cNvGrpSpPr/>
            <p:nvPr/>
          </p:nvGrpSpPr>
          <p:grpSpPr>
            <a:xfrm>
              <a:off x="4788939" y="4180482"/>
              <a:ext cx="1236126" cy="760542"/>
              <a:chOff x="8445504" y="2463798"/>
              <a:chExt cx="1236126" cy="76054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104D49C-10D0-4501-8BE1-3C401D8699DD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D8A89E0-0DB6-4AB1-B77C-BAE558ABFBD2}"/>
                  </a:ext>
                </a:extLst>
              </p:cNvPr>
              <p:cNvSpPr txBox="1"/>
              <p:nvPr/>
            </p:nvSpPr>
            <p:spPr>
              <a:xfrm>
                <a:off x="8550614" y="2485676"/>
                <a:ext cx="10562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add(4):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add(3)+4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1+2+3+4</a:t>
                </a:r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BAF55CB-2AC3-44CF-82BC-0DFFA6258A25}"/>
                </a:ext>
              </a:extLst>
            </p:cNvPr>
            <p:cNvGrpSpPr/>
            <p:nvPr/>
          </p:nvGrpSpPr>
          <p:grpSpPr>
            <a:xfrm>
              <a:off x="7357833" y="3429000"/>
              <a:ext cx="1236126" cy="770453"/>
              <a:chOff x="8445504" y="2463798"/>
              <a:chExt cx="1236126" cy="770453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9E0A635-72B7-498C-9C88-07AF2042662C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F42E9A01-BBF3-492A-8C39-54859AF37730}"/>
                  </a:ext>
                </a:extLst>
              </p:cNvPr>
              <p:cNvSpPr txBox="1"/>
              <p:nvPr/>
            </p:nvSpPr>
            <p:spPr>
              <a:xfrm>
                <a:off x="8535459" y="2495587"/>
                <a:ext cx="10562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add(3):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add(2)+3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1+ 2+3</a:t>
                </a:r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箭头: 上弧形 76">
              <a:extLst>
                <a:ext uri="{FF2B5EF4-FFF2-40B4-BE49-F238E27FC236}">
                  <a16:creationId xmlns:a16="http://schemas.microsoft.com/office/drawing/2014/main" id="{CF6D3DB0-FF2A-48A0-9BEF-6EDAC6790315}"/>
                </a:ext>
              </a:extLst>
            </p:cNvPr>
            <p:cNvSpPr/>
            <p:nvPr/>
          </p:nvSpPr>
          <p:spPr>
            <a:xfrm>
              <a:off x="5492472" y="2832649"/>
              <a:ext cx="2277531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上弧形 77">
              <a:extLst>
                <a:ext uri="{FF2B5EF4-FFF2-40B4-BE49-F238E27FC236}">
                  <a16:creationId xmlns:a16="http://schemas.microsoft.com/office/drawing/2014/main" id="{11E4E74E-5C3C-4F99-9499-38E34F7C7B21}"/>
                </a:ext>
              </a:extLst>
            </p:cNvPr>
            <p:cNvSpPr/>
            <p:nvPr/>
          </p:nvSpPr>
          <p:spPr>
            <a:xfrm rot="9937749">
              <a:off x="6185224" y="4422699"/>
              <a:ext cx="2047454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52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786D10-09CD-489F-B562-20093B75E4FC}"/>
              </a:ext>
            </a:extLst>
          </p:cNvPr>
          <p:cNvGrpSpPr/>
          <p:nvPr/>
        </p:nvGrpSpPr>
        <p:grpSpPr>
          <a:xfrm>
            <a:off x="2202077" y="2722582"/>
            <a:ext cx="3814229" cy="2439608"/>
            <a:chOff x="2202077" y="2722582"/>
            <a:chExt cx="3814229" cy="2439608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E3C4A8C1-98D3-4659-A3CE-38D22AEBABB1}"/>
                </a:ext>
              </a:extLst>
            </p:cNvPr>
            <p:cNvGrpSpPr/>
            <p:nvPr/>
          </p:nvGrpSpPr>
          <p:grpSpPr>
            <a:xfrm>
              <a:off x="2202077" y="3174999"/>
              <a:ext cx="1413933" cy="1987191"/>
              <a:chOff x="3953934" y="1542022"/>
              <a:chExt cx="1413933" cy="258971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88F96A-A22D-4804-A1B1-1CA3273BCB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1564049"/>
                <a:ext cx="0" cy="25676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A009AC77-5D7C-4F2C-9BB0-949C359BA7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3934" y="4131732"/>
                <a:ext cx="14139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3CC1ED2-38EE-478B-85D8-0F5093FD6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7867" y="1542022"/>
                <a:ext cx="0" cy="258971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19389E9A-6B40-4373-B756-4318BDE3B4D6}"/>
                </a:ext>
              </a:extLst>
            </p:cNvPr>
            <p:cNvGrpSpPr/>
            <p:nvPr/>
          </p:nvGrpSpPr>
          <p:grpSpPr>
            <a:xfrm>
              <a:off x="2290981" y="4261339"/>
              <a:ext cx="1236127" cy="702720"/>
              <a:chOff x="6718304" y="3623732"/>
              <a:chExt cx="1236127" cy="702720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06623E5-107A-4B0B-A40D-40A79155230D}"/>
                  </a:ext>
                </a:extLst>
              </p:cNvPr>
              <p:cNvSpPr/>
              <p:nvPr/>
            </p:nvSpPr>
            <p:spPr>
              <a:xfrm>
                <a:off x="6718304" y="3623732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8611B4A7-893D-4661-855E-F7DD3BEFFB28}"/>
                  </a:ext>
                </a:extLst>
              </p:cNvPr>
              <p:cNvSpPr txBox="1"/>
              <p:nvPr/>
            </p:nvSpPr>
            <p:spPr>
              <a:xfrm>
                <a:off x="6774055" y="3713482"/>
                <a:ext cx="1180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main():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add(4)=10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4F2AE5A-C98E-45E2-8CE2-934B77AEED2A}"/>
                </a:ext>
              </a:extLst>
            </p:cNvPr>
            <p:cNvGrpSpPr/>
            <p:nvPr/>
          </p:nvGrpSpPr>
          <p:grpSpPr>
            <a:xfrm>
              <a:off x="4780180" y="3306189"/>
              <a:ext cx="1236126" cy="760542"/>
              <a:chOff x="8445504" y="2463798"/>
              <a:chExt cx="1236126" cy="760542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A104D49C-10D0-4501-8BE1-3C401D8699DD}"/>
                  </a:ext>
                </a:extLst>
              </p:cNvPr>
              <p:cNvSpPr/>
              <p:nvPr/>
            </p:nvSpPr>
            <p:spPr>
              <a:xfrm>
                <a:off x="8445504" y="2463798"/>
                <a:ext cx="1236126" cy="70272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D8A89E0-0DB6-4AB1-B77C-BAE558ABFBD2}"/>
                  </a:ext>
                </a:extLst>
              </p:cNvPr>
              <p:cNvSpPr txBox="1"/>
              <p:nvPr/>
            </p:nvSpPr>
            <p:spPr>
              <a:xfrm>
                <a:off x="8550614" y="2485676"/>
                <a:ext cx="105621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add(4):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strike="sng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add(3)+4</a:t>
                </a:r>
              </a:p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1+2+3+4</a:t>
                </a:r>
                <a:endParaRPr lang="zh-CN" altLang="en-US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箭头: 上弧形 76">
              <a:extLst>
                <a:ext uri="{FF2B5EF4-FFF2-40B4-BE49-F238E27FC236}">
                  <a16:creationId xmlns:a16="http://schemas.microsoft.com/office/drawing/2014/main" id="{CF6D3DB0-FF2A-48A0-9BEF-6EDAC6790315}"/>
                </a:ext>
              </a:extLst>
            </p:cNvPr>
            <p:cNvSpPr/>
            <p:nvPr/>
          </p:nvSpPr>
          <p:spPr>
            <a:xfrm>
              <a:off x="2986046" y="2722582"/>
              <a:ext cx="2277531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8" name="箭头: 上弧形 77">
              <a:extLst>
                <a:ext uri="{FF2B5EF4-FFF2-40B4-BE49-F238E27FC236}">
                  <a16:creationId xmlns:a16="http://schemas.microsoft.com/office/drawing/2014/main" id="{11E4E74E-5C3C-4F99-9499-38E34F7C7B21}"/>
                </a:ext>
              </a:extLst>
            </p:cNvPr>
            <p:cNvSpPr/>
            <p:nvPr/>
          </p:nvSpPr>
          <p:spPr>
            <a:xfrm rot="9937749">
              <a:off x="3678798" y="4312632"/>
              <a:ext cx="2047454" cy="523220"/>
            </a:xfrm>
            <a:prstGeom prst="curvedDown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792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186</Words>
  <Application>Microsoft Office PowerPoint</Application>
  <PresentationFormat>宽屏</PresentationFormat>
  <Paragraphs>44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 qifeng</dc:creator>
  <cp:lastModifiedBy>xiao qifeng</cp:lastModifiedBy>
  <cp:revision>13</cp:revision>
  <dcterms:created xsi:type="dcterms:W3CDTF">2020-10-29T09:10:25Z</dcterms:created>
  <dcterms:modified xsi:type="dcterms:W3CDTF">2020-10-29T10:01:05Z</dcterms:modified>
</cp:coreProperties>
</file>