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6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67" r:id="rId31"/>
    <p:sldId id="26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47" autoAdjust="0"/>
  </p:normalViewPr>
  <p:slideViewPr>
    <p:cSldViewPr snapToGrid="0" showGuides="1">
      <p:cViewPr varScale="1">
        <p:scale>
          <a:sx n="97" d="100"/>
          <a:sy n="97" d="100"/>
        </p:scale>
        <p:origin x="1110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D16F4-DE67-4001-A866-FB7A84AC5684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2C7D4-8DC8-4576-BE02-F208EDE6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71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556C-8CD4-626A-F082-76EB97673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6F9E52-159A-53A5-645A-C083E2D2D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4623B1-6467-A116-9ED8-D5646C1FC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9E233-A4D0-1697-3415-5499C0A1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0341A-AB22-8694-7705-A19C59A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0F47BD-586F-9D7C-0AA7-A7E9010E4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1F95ED-50BE-909B-5A98-873661FF2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B9FC3-4CEF-381F-1AA2-510F59436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4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56951-86D7-5038-011F-61AD73419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AC712-F7DF-BCAF-1C59-A88640D9A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65D227-B848-E25C-92E8-1AD30F54A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05B01-B4FD-ACC8-919D-0EBEF1A4B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9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CB521-E668-1BAD-1E8A-425D896E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FF9DD8-A031-3E7F-88BF-684DF1691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65AA6-F87B-2BC6-5639-A6A86A9D9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DBBD1-BA6C-F6F2-24F7-E2094EFBC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3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EEA4-2D47-42F5-0791-872E586B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D4A48F-69B0-CF72-DD13-D7C64BF30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B5703D-FED5-FED9-71F8-0C7B52067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B1F6C-AB7A-4349-6E1D-6FD27ED5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3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85B2-831C-8359-C93C-33D19A9A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41E8B-48A5-7FD8-6925-A625728CF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E6E528-4493-155C-2B11-96C7A8426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1C64B-2991-1B97-A582-BFFEA18C0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2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E8392-AD09-8FBE-54A2-8C0BD9C8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C8BD48-8BA1-3EB3-1BBF-A83540F41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C09E58-A01C-EC04-5AE7-36AAA7AFB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32DA6-7F01-FF3E-A4A1-BAA52B1FD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8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FC48B-B05F-8FCC-C789-32FB24D6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E79D97-A974-6D48-8602-9D0AB081B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5FE300-CB63-9F60-A42D-B13D491EF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E0D67-2609-25F5-4B57-881BCE7DF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68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1B1A3-2597-63F8-8AE9-6DC425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2CEB35-48F4-F3B4-CC15-8B7FC0344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8D2F28-0FE3-2A9C-2C77-4B093E197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CED2E-BAFA-A3A1-677E-9D67E6329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0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D520D-CABC-BA27-A1FA-27FF51B3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FF8314-EFB1-91CC-3462-2EF058805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6AFFE4-35BB-090C-789D-3A43D9EAA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704FA-7779-C2A6-9ABE-8A444925C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4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51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5FC0E-3886-DD09-F305-D6190DAAF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585C1C-F888-234B-534C-50A4609A8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920E71-1E26-A87E-0515-0CF9AA870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1911E-3A84-5C9F-B2C4-A2D276EAA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01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8B33-CA24-24D3-D8C5-B88AF12CF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9445FE-B76C-3BDF-9106-FBD85A6AB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B54A22-8387-F765-39DE-0733BB1F6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5193B-77DF-A1C9-DE7F-E97F20324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2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9872-60AF-602B-5459-0897357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52F1B5-1847-A265-F55E-9A542B3A5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4DCB82-29FC-4DAB-5FAC-D64DE67E5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277AA-7211-4279-7F10-C7A1C0A7F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7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C63C-BE31-78A4-D8E3-5168AF7D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089AFA-5499-6B02-9F2E-77F987450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54D3BF-FADE-0C37-BAA4-23BC59024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B6489-AD19-B12C-722F-7B145A9C7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4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B422-AF81-B6E1-42BF-D749F654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3AE9E3-E641-D0B8-B9A3-20F2ED00A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90401A-FA14-D6B2-8803-4341B3A29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2A5E6-5968-57F0-75BD-5AE4CBD01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5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0E198-E3A4-EF2D-287E-FA54131A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D12CAF-4D45-4B7D-411E-37C13395B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E76E80-6722-6E1D-D52E-0469D1793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F6AC6-F972-CA14-2F25-B998D529B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3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C80F7-4688-859B-1277-EA9DAD4B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32D703-2684-617E-5730-39FCF4B8B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34F5A2-F516-235F-D905-E6D9917D3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87043-08DB-173F-4D32-EC6AA15A2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9BADA-B458-D8ED-255E-1D6D2919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82EC2-199F-D243-973D-8B4B69095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B16485-879F-9C7E-1679-2FA77BE21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C34DB-C40B-1CC9-BAF0-572BFAEA5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2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00716-2B88-F5DE-4156-F1E01757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158A45-269F-740E-8EDC-3E5BABE2A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A94622-BB74-9421-9DEF-D25836516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31BC96-618F-1EEE-E872-9AAD92F1D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5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0BC5A-69D1-5E57-AEAE-B9C8A3BD3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5C6C61-A436-FBBA-7B75-E7E382FDD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BCAFA3-B184-D8CE-776A-DBEA2A457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A8A89D-F011-B607-ACBF-35C1AF66E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2C7D4-8DC8-4576-BE02-F208EDE640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3C5C1-B28A-D1D2-F4F4-005465C8C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7C7456-9032-AC84-974F-2B3AEDF24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CADE4-B72D-B27B-5268-C42A9C83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23A8-07B3-7B6F-AC86-7792F5E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2D64E-0A4F-B80E-910B-9B0FAC23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80CA2-1F83-0DE6-82D1-070AF825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2F676-D367-5BCC-997B-4EE47491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52AC-DB28-9431-93B6-2BF362F8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2DD7-7188-0B00-410F-AA8FB2D7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EEEC1-5BF8-D2CA-2E88-1EB07C25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9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6DF4D9-35A1-ECB1-DD7B-5DE12D2D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8C546-7A13-0743-B01B-ACCF84E2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4F9DE-597D-6E26-7356-A7254138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52325-B69B-6A9E-4EC7-B4CD572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26515-3F15-309A-9D71-2C081BE3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AA70-B87E-2304-FD08-58B0B73A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0C579-D928-BB4F-E069-062A41E5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DDF95-764C-0A53-F6CB-9FBE0281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A5FD1-6ADB-F965-36D3-4C01BAF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56FE1-4DE0-486E-AD88-87D9F289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6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1319B-FCC4-4E6B-0954-CDF4AFAC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13EFD-E034-7215-ECDC-2E75F6ADD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C9658-5546-1869-947B-398873A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91677-9BEC-23D1-668E-D2FDD217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8974A-946E-0C4B-6E09-7FA932A2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1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FFB83-0FC2-4088-093C-74DA0B23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77968-A75E-C846-5BDF-D0828874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41CD9-46A3-DEF4-E385-254EF400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C1C99-B5DE-6394-68AC-BB47137E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30704-6636-3FCA-B474-E773EF0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EA5E-FF82-0962-A84B-A4CA73ED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B415-6047-4D03-3FD5-D0594F59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9039C-D743-FB34-3368-8362D447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AA779-AA8B-A3A7-AFA0-B8F27E23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3F992-37F6-E9AA-74EF-06F9A9F66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EA1689-E676-8562-FFF7-082AF208E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545F8-4A10-0254-70CE-B535F352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FCB309-A012-4F0F-21BB-A0BA1E0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773D61-541D-06D2-8A72-437E1C7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0332B-7BC6-8CC7-A688-DEA596B6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0036A2-F479-1ED1-F235-98D3910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C4D05-B3AA-75CE-49C4-22D533E9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7FCAF-6970-0DDD-A12B-667DDFA4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B2026-2490-4B18-7B05-7BB69D79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24852-E822-9CBD-FD5D-17DBF84C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70243-6F63-E470-2206-1E9989C6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8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2C6BB-EDBB-05EB-85B9-3ADDDB6D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75F05-7056-42A9-3255-9C7364DC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92363-AE76-2CBE-62B8-B8EAEBF0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8E1AD-69B8-80E1-0B0D-607B20F1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84FAE-03BE-F7DE-CDA0-A34A2E9E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36790-2077-590B-7D96-BE209A80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8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3778-32E2-8E27-A7A3-D0879BD7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94AA5-D7F1-ABDA-9FD9-7981EBB05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80DF6-9DE0-4E25-34C0-03627B90B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FDD3E-C459-13A5-D411-53E5D8E7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69446-8267-CF49-38A2-51B480DA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BC728-3341-B91A-0392-524BC497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F1C3D2-E189-AD7A-3B0B-F67D82E7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95309-6BAA-611A-2DA3-9F36211E2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27674-4A96-8147-8BBD-1F836486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C992B-2FCC-4056-8A9C-7C9C89E88D2B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5552-ABE2-0B83-4966-DC8A82B3C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B7BF8-608B-EA13-7A8A-584E198CD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6DED9-6CC4-45BB-9D08-79E15419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2A3CD6-9FEA-46D6-A857-6570CD41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1" y="550303"/>
            <a:ext cx="6157764" cy="4640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57BAE4-BFA6-E313-1FE6-4BC952814F45}"/>
              </a:ext>
            </a:extLst>
          </p:cNvPr>
          <p:cNvSpPr txBox="1"/>
          <p:nvPr/>
        </p:nvSpPr>
        <p:spPr>
          <a:xfrm>
            <a:off x="0" y="0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B_001 </a:t>
            </a:r>
            <a:r>
              <a:rPr lang="ko-KR" altLang="en-US" sz="1200" b="1" dirty="0"/>
              <a:t>대시보드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소설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3C090-11C9-7E25-054B-BCF9536BCE0D}"/>
              </a:ext>
            </a:extLst>
          </p:cNvPr>
          <p:cNvSpPr txBox="1"/>
          <p:nvPr/>
        </p:nvSpPr>
        <p:spPr>
          <a:xfrm>
            <a:off x="6534150" y="923925"/>
            <a:ext cx="4923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소설마다 표시되어야 하는 정보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작품제목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작품제목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 – </a:t>
            </a:r>
            <a:r>
              <a:rPr lang="ko-KR" altLang="en-US" dirty="0"/>
              <a:t>조금 작게</a:t>
            </a:r>
            <a:r>
              <a:rPr lang="en-US" altLang="ko-KR" dirty="0"/>
              <a:t>, </a:t>
            </a:r>
            <a:r>
              <a:rPr lang="ko-KR" altLang="en-US" dirty="0"/>
              <a:t>회색으로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작가명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작가명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 – </a:t>
            </a:r>
            <a:r>
              <a:rPr lang="ko-KR" altLang="en-US" dirty="0"/>
              <a:t>조금 작게</a:t>
            </a:r>
            <a:r>
              <a:rPr lang="en-US" altLang="ko-KR" dirty="0"/>
              <a:t>, </a:t>
            </a:r>
            <a:r>
              <a:rPr lang="ko-KR" altLang="en-US" dirty="0"/>
              <a:t>회색으로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등록된 </a:t>
            </a:r>
            <a:r>
              <a:rPr lang="ko-KR" altLang="en-US" dirty="0" err="1"/>
              <a:t>회차수</a:t>
            </a:r>
            <a:r>
              <a:rPr lang="en-US" altLang="ko-KR" dirty="0"/>
              <a:t>(</a:t>
            </a:r>
            <a:r>
              <a:rPr lang="ko-KR" altLang="en-US" dirty="0"/>
              <a:t>번역 진행중인 </a:t>
            </a:r>
            <a:r>
              <a:rPr lang="ko-KR" altLang="en-US" dirty="0" err="1"/>
              <a:t>회차도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61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D7F20-6BEF-F7AB-11A6-2F3EFF463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69B72-8566-FC72-F8C6-2D7B6994A147}"/>
              </a:ext>
            </a:extLst>
          </p:cNvPr>
          <p:cNvSpPr txBox="1"/>
          <p:nvPr/>
        </p:nvSpPr>
        <p:spPr>
          <a:xfrm>
            <a:off x="0" y="0"/>
            <a:ext cx="463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D_001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유형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발화자</a:t>
            </a:r>
            <a:r>
              <a:rPr lang="ko-KR" altLang="en-US" sz="1200" b="1" dirty="0">
                <a:solidFill>
                  <a:srgbClr val="FF0000"/>
                </a:solidFill>
              </a:rPr>
              <a:t>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A7C45-2FE1-B247-6E0A-C6A65E9408B1}"/>
              </a:ext>
            </a:extLst>
          </p:cNvPr>
          <p:cNvSpPr txBox="1"/>
          <p:nvPr/>
        </p:nvSpPr>
        <p:spPr>
          <a:xfrm>
            <a:off x="6454226" y="615308"/>
            <a:ext cx="573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 개요 및 목적</a:t>
            </a:r>
            <a:r>
              <a:rPr lang="en-US" altLang="ko-KR" sz="1200" b="1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AI</a:t>
            </a:r>
            <a:r>
              <a:rPr lang="ko-KR" altLang="en-US" sz="1200" dirty="0"/>
              <a:t>에 의해 분석된 문장 블록의 유형 및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정보를 한 눈에 볼 수 있을 것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F9595-B78E-4F68-6DED-57C7BBF748C6}"/>
              </a:ext>
            </a:extLst>
          </p:cNvPr>
          <p:cNvSpPr txBox="1"/>
          <p:nvPr/>
        </p:nvSpPr>
        <p:spPr>
          <a:xfrm>
            <a:off x="6458834" y="1488889"/>
            <a:ext cx="573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</a:t>
            </a:r>
            <a:r>
              <a:rPr lang="en-US" altLang="ko-KR" sz="1200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번 → 문장 블록의 유형은 블록의 테두리 형태 및 색깔</a:t>
            </a:r>
            <a:r>
              <a:rPr lang="en-US" altLang="ko-KR" sz="1200" dirty="0"/>
              <a:t>, </a:t>
            </a:r>
            <a:r>
              <a:rPr lang="ko-KR" altLang="en-US" sz="1200" dirty="0"/>
              <a:t>블록 배경색으로 표현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정보는</a:t>
            </a:r>
            <a:r>
              <a:rPr lang="en-US" altLang="ko-KR" sz="1200" dirty="0"/>
              <a:t> </a:t>
            </a:r>
            <a:r>
              <a:rPr lang="ko-KR" altLang="en-US" sz="1200" dirty="0"/>
              <a:t>문장 블록 좌측에 표현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7419B-D01B-39EB-0917-9F001A99FF90}"/>
              </a:ext>
            </a:extLst>
          </p:cNvPr>
          <p:cNvSpPr txBox="1"/>
          <p:nvPr/>
        </p:nvSpPr>
        <p:spPr>
          <a:xfrm>
            <a:off x="6454226" y="2359338"/>
            <a:ext cx="5737774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문장 유형 종류</a:t>
            </a: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/>
              <a:t>3</a:t>
            </a:r>
            <a:r>
              <a:rPr lang="ko-KR" altLang="en-US" sz="1200" b="1" dirty="0"/>
              <a:t>인칭 서술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블록 왼쪽에만 파란색 굵은 테두리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X)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/>
              <a:t>1</a:t>
            </a:r>
            <a:r>
              <a:rPr lang="ko-KR" altLang="en-US" sz="1200" b="1" dirty="0"/>
              <a:t>인칭 서술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블록 왼쪽에만 하늘색 굵은 테두리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O)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대화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블록 전체적으로 노란색 굵은 테두리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좌하단</a:t>
            </a:r>
            <a:r>
              <a:rPr lang="ko-KR" altLang="en-US" sz="1200" dirty="0"/>
              <a:t> 모서리를 제외하고 전부 둥근 모서리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O)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독백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블록 전체적으로 주황색 굵은 테두리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좌하단</a:t>
            </a:r>
            <a:r>
              <a:rPr lang="ko-KR" altLang="en-US" sz="1200" dirty="0"/>
              <a:t> 모서리를 제외하고 전부 둥근 모서리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O)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b="1" dirty="0"/>
              <a:t>효과음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블록 전체적으로 검은색 얇은 테두리</a:t>
            </a:r>
            <a:r>
              <a:rPr lang="en-US" altLang="ko-KR" sz="1200" dirty="0"/>
              <a:t>, </a:t>
            </a:r>
            <a:r>
              <a:rPr lang="ko-KR" altLang="en-US" sz="1200" dirty="0"/>
              <a:t>점선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X)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시스템창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블록 왼쪽에만 검은색 굵은 테두리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X)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기타 </a:t>
            </a:r>
            <a:r>
              <a:rPr lang="en-US" altLang="ko-KR" sz="1200" b="1" dirty="0"/>
              <a:t>: </a:t>
            </a:r>
            <a:r>
              <a:rPr lang="ko-KR" altLang="en-US" sz="1200" dirty="0"/>
              <a:t>테두리 없음</a:t>
            </a:r>
            <a:r>
              <a:rPr lang="en-US" altLang="ko-KR" sz="1200" dirty="0"/>
              <a:t>, </a:t>
            </a:r>
            <a:r>
              <a:rPr lang="ko-KR" altLang="en-US" sz="1200" dirty="0"/>
              <a:t>블록 배경색 회색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△</a:t>
            </a:r>
            <a:r>
              <a:rPr lang="en-US" altLang="ko-KR" sz="1200" dirty="0"/>
              <a:t>; </a:t>
            </a:r>
            <a:r>
              <a:rPr lang="ko-KR" altLang="en-US" sz="1200" dirty="0"/>
              <a:t>필수는 아니지만</a:t>
            </a:r>
            <a:r>
              <a:rPr lang="en-US" altLang="ko-KR" sz="1200" dirty="0"/>
              <a:t> </a:t>
            </a:r>
            <a:r>
              <a:rPr lang="ko-KR" altLang="en-US" sz="1200" dirty="0"/>
              <a:t>설정해둘 수 있음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/>
              <a:t>구분기호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별도의 </a:t>
            </a:r>
            <a:r>
              <a:rPr lang="en-US" altLang="ko-KR" sz="1200" dirty="0"/>
              <a:t>CSS </a:t>
            </a:r>
            <a:r>
              <a:rPr lang="ko-KR" altLang="en-US" sz="1200" dirty="0"/>
              <a:t>없음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 </a:t>
            </a:r>
            <a:r>
              <a:rPr lang="ko-KR" altLang="en-US" sz="1200" dirty="0" err="1"/>
              <a:t>볼드체</a:t>
            </a:r>
            <a:r>
              <a:rPr lang="en-US" altLang="ko-KR" sz="1200" dirty="0"/>
              <a:t>, </a:t>
            </a:r>
            <a:r>
              <a:rPr lang="ko-KR" altLang="en-US" sz="1200" dirty="0"/>
              <a:t>블록의 </a:t>
            </a:r>
            <a:r>
              <a:rPr lang="en-US" altLang="ko-KR" sz="1200" dirty="0"/>
              <a:t>height</a:t>
            </a:r>
            <a:r>
              <a:rPr lang="ko-KR" altLang="en-US" sz="1200" dirty="0"/>
              <a:t>를 최대한 텍스트에 맞추어 공간 절감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 중앙 정렬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/>
              <a:t>줄바꿈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화면에 </a:t>
            </a:r>
            <a:r>
              <a:rPr lang="ko-KR" altLang="en-US" sz="1200" dirty="0" err="1"/>
              <a:t>엔터</a:t>
            </a:r>
            <a:r>
              <a:rPr lang="ko-KR" altLang="en-US" sz="1200" dirty="0"/>
              <a:t> 기호로 간단하게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줄만 </a:t>
            </a:r>
            <a:r>
              <a:rPr lang="ko-KR" altLang="en-US" sz="1200" dirty="0" err="1"/>
              <a:t>바꿔줌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EEF91A-D035-830B-667E-1AD64B42FCD0}"/>
              </a:ext>
            </a:extLst>
          </p:cNvPr>
          <p:cNvGrpSpPr/>
          <p:nvPr/>
        </p:nvGrpSpPr>
        <p:grpSpPr>
          <a:xfrm>
            <a:off x="1194470" y="1061666"/>
            <a:ext cx="4781550" cy="409722"/>
            <a:chOff x="2242225" y="1605974"/>
            <a:chExt cx="4781550" cy="409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72BA6E-CBD4-1C9E-E6D1-ECC36BF901F0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9CD26B4-CF3C-A78A-7C65-FCBC9DEA5C8D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41F95C-E1BA-3B04-685C-607D19B47EE4}"/>
              </a:ext>
            </a:extLst>
          </p:cNvPr>
          <p:cNvGrpSpPr/>
          <p:nvPr/>
        </p:nvGrpSpPr>
        <p:grpSpPr>
          <a:xfrm>
            <a:off x="1194470" y="1794227"/>
            <a:ext cx="4781550" cy="230446"/>
            <a:chOff x="2242225" y="2108894"/>
            <a:chExt cx="4781550" cy="2304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0E3884-E872-7BB8-4137-D51CEA3BDC32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22761B0-AB45-77F8-4F54-BF7806FA781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83FD28-E2AD-DAFF-35AD-E8C10F1A1CCA}"/>
              </a:ext>
            </a:extLst>
          </p:cNvPr>
          <p:cNvGrpSpPr/>
          <p:nvPr/>
        </p:nvGrpSpPr>
        <p:grpSpPr>
          <a:xfrm>
            <a:off x="1194470" y="2091379"/>
            <a:ext cx="4781550" cy="230446"/>
            <a:chOff x="2242225" y="2108894"/>
            <a:chExt cx="4781550" cy="23044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E0C422-CAC5-7DB3-997B-A77ADACBCBA8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E07E428-81BF-9FDC-3D22-D61A112CC768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CC09D3-D1FF-5325-5825-5435553DC6B1}"/>
              </a:ext>
            </a:extLst>
          </p:cNvPr>
          <p:cNvGrpSpPr/>
          <p:nvPr/>
        </p:nvGrpSpPr>
        <p:grpSpPr>
          <a:xfrm>
            <a:off x="1194470" y="2378519"/>
            <a:ext cx="4781550" cy="230446"/>
            <a:chOff x="2242225" y="2108894"/>
            <a:chExt cx="4781550" cy="2304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3748F0-84EC-6F49-905C-6DE583FD4101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8A0FA9-F216-952D-B9B3-DD34B895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83B16AB-6F27-51CC-7988-FD7408A6BF46}"/>
              </a:ext>
            </a:extLst>
          </p:cNvPr>
          <p:cNvGrpSpPr/>
          <p:nvPr/>
        </p:nvGrpSpPr>
        <p:grpSpPr>
          <a:xfrm>
            <a:off x="1194470" y="2665450"/>
            <a:ext cx="4781550" cy="230446"/>
            <a:chOff x="2242225" y="2108894"/>
            <a:chExt cx="4781550" cy="2304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E19B0F-8F92-9409-D61F-981378016317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16185D8-6D2D-705C-A188-085E51FF86A5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2F0120-CB1E-95FC-DF32-4A4D049FD8A0}"/>
              </a:ext>
            </a:extLst>
          </p:cNvPr>
          <p:cNvGrpSpPr/>
          <p:nvPr/>
        </p:nvGrpSpPr>
        <p:grpSpPr>
          <a:xfrm>
            <a:off x="1194475" y="3259990"/>
            <a:ext cx="4781550" cy="215206"/>
            <a:chOff x="2242225" y="1605974"/>
            <a:chExt cx="4781550" cy="40972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4E43CA-3D36-0B33-465C-7DCF45146B91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D52C9A8-B5E1-3684-3534-F8876E05F5B1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1073A50-6DC0-4214-DF96-A1C23A3172AF}"/>
              </a:ext>
            </a:extLst>
          </p:cNvPr>
          <p:cNvGrpSpPr/>
          <p:nvPr/>
        </p:nvGrpSpPr>
        <p:grpSpPr>
          <a:xfrm>
            <a:off x="1194475" y="3541902"/>
            <a:ext cx="4781550" cy="656718"/>
            <a:chOff x="2242225" y="1605974"/>
            <a:chExt cx="4781550" cy="40972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7EEFBE5-0C71-5872-BEA7-2FE77DB34DFF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AF2A439-4124-5683-1FB3-718A6776FD8E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6E96836-DBEB-9A69-587B-D0E43C129903}"/>
              </a:ext>
            </a:extLst>
          </p:cNvPr>
          <p:cNvSpPr/>
          <p:nvPr/>
        </p:nvSpPr>
        <p:spPr>
          <a:xfrm>
            <a:off x="1194470" y="548730"/>
            <a:ext cx="4781545" cy="21520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F0658-E287-3C69-7A70-C8F565E5C961}"/>
              </a:ext>
            </a:extLst>
          </p:cNvPr>
          <p:cNvSpPr txBox="1"/>
          <p:nvPr/>
        </p:nvSpPr>
        <p:spPr>
          <a:xfrm flipH="1">
            <a:off x="6130350" y="56620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A5BCD4-6432-CA63-7994-2907ED9C9086}"/>
              </a:ext>
            </a:extLst>
          </p:cNvPr>
          <p:cNvSpPr txBox="1"/>
          <p:nvPr/>
        </p:nvSpPr>
        <p:spPr>
          <a:xfrm flipH="1">
            <a:off x="1194470" y="81243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2017E-836A-DD03-7780-B19965613837}"/>
              </a:ext>
            </a:extLst>
          </p:cNvPr>
          <p:cNvSpPr txBox="1"/>
          <p:nvPr/>
        </p:nvSpPr>
        <p:spPr>
          <a:xfrm flipH="1">
            <a:off x="6130350" y="125000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64439A-779C-B372-F398-1A1DCC60183F}"/>
              </a:ext>
            </a:extLst>
          </p:cNvPr>
          <p:cNvSpPr txBox="1"/>
          <p:nvPr/>
        </p:nvSpPr>
        <p:spPr>
          <a:xfrm flipH="1">
            <a:off x="1194470" y="15043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32BAB-994F-FEC6-5080-A80D3B73B4C5}"/>
              </a:ext>
            </a:extLst>
          </p:cNvPr>
          <p:cNvSpPr txBox="1"/>
          <p:nvPr/>
        </p:nvSpPr>
        <p:spPr>
          <a:xfrm flipH="1">
            <a:off x="6130350" y="1804185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72975D-9F46-CCE0-D5AA-A3B176C47CA2}"/>
              </a:ext>
            </a:extLst>
          </p:cNvPr>
          <p:cNvSpPr txBox="1"/>
          <p:nvPr/>
        </p:nvSpPr>
        <p:spPr>
          <a:xfrm flipH="1">
            <a:off x="6130350" y="210661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7F3DF2-CCC7-548A-717B-571DEECC2BD2}"/>
              </a:ext>
            </a:extLst>
          </p:cNvPr>
          <p:cNvSpPr txBox="1"/>
          <p:nvPr/>
        </p:nvSpPr>
        <p:spPr>
          <a:xfrm flipH="1">
            <a:off x="6130350" y="235933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1ACEB-F2FC-CCEE-5D47-CBF4C56A200A}"/>
              </a:ext>
            </a:extLst>
          </p:cNvPr>
          <p:cNvSpPr txBox="1"/>
          <p:nvPr/>
        </p:nvSpPr>
        <p:spPr>
          <a:xfrm flipH="1">
            <a:off x="6130350" y="2665182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5767F5-74C0-7AF6-1ADD-F429AD08DEF7}"/>
              </a:ext>
            </a:extLst>
          </p:cNvPr>
          <p:cNvSpPr txBox="1"/>
          <p:nvPr/>
        </p:nvSpPr>
        <p:spPr>
          <a:xfrm flipH="1">
            <a:off x="1215410" y="294706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53F0FB-B3B2-C8A6-56D6-7ACA9F804D3A}"/>
              </a:ext>
            </a:extLst>
          </p:cNvPr>
          <p:cNvSpPr txBox="1"/>
          <p:nvPr/>
        </p:nvSpPr>
        <p:spPr>
          <a:xfrm flipH="1">
            <a:off x="6130350" y="324766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F6C6AF-2EF6-454C-B468-B89953EB6066}"/>
              </a:ext>
            </a:extLst>
          </p:cNvPr>
          <p:cNvSpPr txBox="1"/>
          <p:nvPr/>
        </p:nvSpPr>
        <p:spPr>
          <a:xfrm flipH="1">
            <a:off x="6132225" y="395239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D9B798-A372-6642-A770-494689B80114}"/>
              </a:ext>
            </a:extLst>
          </p:cNvPr>
          <p:cNvSpPr txBox="1"/>
          <p:nvPr/>
        </p:nvSpPr>
        <p:spPr>
          <a:xfrm flipH="1">
            <a:off x="1215410" y="4265326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1C44CD-2979-191C-C06D-843DD393A314}"/>
              </a:ext>
            </a:extLst>
          </p:cNvPr>
          <p:cNvSpPr/>
          <p:nvPr/>
        </p:nvSpPr>
        <p:spPr>
          <a:xfrm>
            <a:off x="1194467" y="5103001"/>
            <a:ext cx="4781545" cy="215206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“저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우진 씨</a:t>
            </a:r>
            <a:r>
              <a:rPr lang="en-US" altLang="ko-KR" sz="1000" dirty="0">
                <a:solidFill>
                  <a:schemeClr val="tx1"/>
                </a:solidFill>
              </a:rPr>
              <a:t>?”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23C81C-27E8-2D79-1625-68D6994CE9BB}"/>
              </a:ext>
            </a:extLst>
          </p:cNvPr>
          <p:cNvSpPr txBox="1"/>
          <p:nvPr/>
        </p:nvSpPr>
        <p:spPr>
          <a:xfrm>
            <a:off x="3319946" y="4515824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0D8CC7-D9B0-8A44-2CCC-04F9D35AE6C0}"/>
              </a:ext>
            </a:extLst>
          </p:cNvPr>
          <p:cNvSpPr txBox="1"/>
          <p:nvPr/>
        </p:nvSpPr>
        <p:spPr>
          <a:xfrm flipH="1">
            <a:off x="1215410" y="480624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4C85BE-D6DE-A9BC-D9AA-B159B03CE707}"/>
              </a:ext>
            </a:extLst>
          </p:cNvPr>
          <p:cNvSpPr txBox="1"/>
          <p:nvPr/>
        </p:nvSpPr>
        <p:spPr>
          <a:xfrm flipH="1">
            <a:off x="6134220" y="5103001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E82A6E-547B-2B38-A6FB-0644D7BCDBB6}"/>
              </a:ext>
            </a:extLst>
          </p:cNvPr>
          <p:cNvSpPr txBox="1"/>
          <p:nvPr/>
        </p:nvSpPr>
        <p:spPr>
          <a:xfrm>
            <a:off x="270510" y="11434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E5FC53-8509-A507-09C4-AAB10C1717C8}"/>
              </a:ext>
            </a:extLst>
          </p:cNvPr>
          <p:cNvSpPr txBox="1"/>
          <p:nvPr/>
        </p:nvSpPr>
        <p:spPr>
          <a:xfrm>
            <a:off x="270510" y="5116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5EC63E-6B21-9745-F7C6-FA555407FA60}"/>
              </a:ext>
            </a:extLst>
          </p:cNvPr>
          <p:cNvSpPr txBox="1"/>
          <p:nvPr/>
        </p:nvSpPr>
        <p:spPr>
          <a:xfrm>
            <a:off x="207129" y="5079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유아라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9FD1CC-39CD-8389-39C2-7B4F002749D5}"/>
              </a:ext>
            </a:extLst>
          </p:cNvPr>
          <p:cNvSpPr/>
          <p:nvPr/>
        </p:nvSpPr>
        <p:spPr>
          <a:xfrm>
            <a:off x="1194466" y="5676527"/>
            <a:ext cx="4781545" cy="21520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쨍그랑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AFE2E5-D7D2-861C-D65E-72CBB6CE0EA5}"/>
              </a:ext>
            </a:extLst>
          </p:cNvPr>
          <p:cNvSpPr txBox="1"/>
          <p:nvPr/>
        </p:nvSpPr>
        <p:spPr>
          <a:xfrm flipH="1">
            <a:off x="1194466" y="53767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F1B7E3-C7DB-0FC6-1960-B18829E4093F}"/>
              </a:ext>
            </a:extLst>
          </p:cNvPr>
          <p:cNvSpPr txBox="1"/>
          <p:nvPr/>
        </p:nvSpPr>
        <p:spPr>
          <a:xfrm flipH="1">
            <a:off x="6134220" y="566101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B63DD9-2334-534E-83D0-96D8781FCE85}"/>
              </a:ext>
            </a:extLst>
          </p:cNvPr>
          <p:cNvSpPr txBox="1"/>
          <p:nvPr/>
        </p:nvSpPr>
        <p:spPr>
          <a:xfrm flipH="1">
            <a:off x="1194466" y="594754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54B12E-F42E-965E-6542-3C26B2EBE074}"/>
              </a:ext>
            </a:extLst>
          </p:cNvPr>
          <p:cNvSpPr/>
          <p:nvPr/>
        </p:nvSpPr>
        <p:spPr>
          <a:xfrm>
            <a:off x="1194466" y="6235129"/>
            <a:ext cx="4781545" cy="2152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 </a:t>
            </a:r>
            <a:r>
              <a:rPr lang="ko-KR" altLang="en-US" sz="1000" dirty="0">
                <a:solidFill>
                  <a:schemeClr val="tx1"/>
                </a:solidFill>
              </a:rPr>
              <a:t>사내 메신저 </a:t>
            </a:r>
            <a:r>
              <a:rPr lang="en-US" altLang="ko-KR" sz="1000" dirty="0">
                <a:solidFill>
                  <a:schemeClr val="tx1"/>
                </a:solidFill>
              </a:rPr>
              <a:t>: REW (5/107) 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76B8BBF-E458-0992-281D-0C53949A4FAE}"/>
              </a:ext>
            </a:extLst>
          </p:cNvPr>
          <p:cNvSpPr/>
          <p:nvPr/>
        </p:nvSpPr>
        <p:spPr>
          <a:xfrm>
            <a:off x="1194465" y="6506835"/>
            <a:ext cx="4781545" cy="2152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 </a:t>
            </a:r>
            <a:r>
              <a:rPr lang="ko-KR" altLang="en-US" sz="1000" dirty="0">
                <a:solidFill>
                  <a:schemeClr val="tx1"/>
                </a:solidFill>
              </a:rPr>
              <a:t>레인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우진 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아직도 작업하고 계세요</a:t>
            </a:r>
            <a:r>
              <a:rPr lang="en-US" altLang="ko-KR" sz="1000" dirty="0">
                <a:solidFill>
                  <a:schemeClr val="tx1"/>
                </a:solidFill>
              </a:rPr>
              <a:t>? 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B8C841-660E-C78E-5D19-374C94F94AF0}"/>
              </a:ext>
            </a:extLst>
          </p:cNvPr>
          <p:cNvSpPr txBox="1"/>
          <p:nvPr/>
        </p:nvSpPr>
        <p:spPr>
          <a:xfrm flipH="1">
            <a:off x="6130350" y="6217866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0829E-3BCA-C858-0995-68EA0736A9E5}"/>
              </a:ext>
            </a:extLst>
          </p:cNvPr>
          <p:cNvSpPr txBox="1"/>
          <p:nvPr/>
        </p:nvSpPr>
        <p:spPr>
          <a:xfrm flipH="1">
            <a:off x="6130350" y="6528492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5101A1-2D8F-C33E-3A85-CFB226DE33D8}"/>
              </a:ext>
            </a:extLst>
          </p:cNvPr>
          <p:cNvSpPr txBox="1"/>
          <p:nvPr/>
        </p:nvSpPr>
        <p:spPr>
          <a:xfrm>
            <a:off x="270510" y="64913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레인</a:t>
            </a:r>
          </a:p>
        </p:txBody>
      </p:sp>
    </p:spTree>
    <p:extLst>
      <p:ext uri="{BB962C8B-B14F-4D97-AF65-F5344CB8AC3E}">
        <p14:creationId xmlns:p14="http://schemas.microsoft.com/office/powerpoint/2010/main" val="202738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47C1-BF42-A2E9-8C36-77ACA9AB0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0182D-CD97-D88E-F825-2A99396D7CAD}"/>
              </a:ext>
            </a:extLst>
          </p:cNvPr>
          <p:cNvSpPr/>
          <p:nvPr/>
        </p:nvSpPr>
        <p:spPr>
          <a:xfrm>
            <a:off x="1076328" y="990601"/>
            <a:ext cx="5054022" cy="5879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F82A3-3E1B-8581-34A9-133CD4A99C79}"/>
              </a:ext>
            </a:extLst>
          </p:cNvPr>
          <p:cNvSpPr txBox="1"/>
          <p:nvPr/>
        </p:nvSpPr>
        <p:spPr>
          <a:xfrm>
            <a:off x="0" y="0"/>
            <a:ext cx="463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D_001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유형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발화자</a:t>
            </a:r>
            <a:r>
              <a:rPr lang="ko-KR" altLang="en-US" sz="1200" b="1" dirty="0">
                <a:solidFill>
                  <a:srgbClr val="FF0000"/>
                </a:solidFill>
              </a:rPr>
              <a:t>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A30D1-979E-90B5-9F14-4856E2C662AF}"/>
              </a:ext>
            </a:extLst>
          </p:cNvPr>
          <p:cNvSpPr txBox="1"/>
          <p:nvPr/>
        </p:nvSpPr>
        <p:spPr>
          <a:xfrm>
            <a:off x="6454226" y="615308"/>
            <a:ext cx="5737774" cy="79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 개요 및 목적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특정 </a:t>
            </a:r>
            <a:r>
              <a:rPr lang="en-US" altLang="ko-KR" sz="1200" dirty="0"/>
              <a:t>1</a:t>
            </a:r>
            <a:r>
              <a:rPr lang="ko-KR" altLang="en-US" sz="1200" dirty="0"/>
              <a:t>개의 문장 블록 뿐만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여러 문장 블록의 유형 및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정보를 효율적으로 수정할 수 있을 것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DAD98-9325-2054-AE2E-6058F27014D5}"/>
              </a:ext>
            </a:extLst>
          </p:cNvPr>
          <p:cNvSpPr txBox="1"/>
          <p:nvPr/>
        </p:nvSpPr>
        <p:spPr>
          <a:xfrm>
            <a:off x="6458834" y="1488889"/>
            <a:ext cx="5733166" cy="190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</a:t>
            </a:r>
            <a:r>
              <a:rPr lang="en-US" altLang="ko-KR" sz="1200" b="1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특정 </a:t>
            </a:r>
            <a:r>
              <a:rPr lang="en-US" altLang="ko-KR" sz="1200" dirty="0"/>
              <a:t>1</a:t>
            </a:r>
            <a:r>
              <a:rPr lang="ko-KR" altLang="en-US" sz="1200" dirty="0"/>
              <a:t>개의 문장 블록을 수정하는 경우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문장 블록 유형 수정 </a:t>
            </a:r>
            <a:r>
              <a:rPr lang="en-US" altLang="ko-KR" sz="1200" dirty="0"/>
              <a:t>: </a:t>
            </a:r>
            <a:r>
              <a:rPr lang="ko-KR" altLang="en-US" sz="1200" dirty="0"/>
              <a:t>블록을 </a:t>
            </a:r>
            <a:r>
              <a:rPr lang="ko-KR" altLang="en-US" sz="1200" dirty="0" err="1"/>
              <a:t>호버하면</a:t>
            </a:r>
            <a:r>
              <a:rPr lang="ko-KR" altLang="en-US" sz="1200" dirty="0"/>
              <a:t> 나오는 햄버거 버튼을 클릭하면 그 블록이 선택됨과 동시에 블록 좌측에 유형들 목록이 등장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수정하고싶은</a:t>
            </a:r>
            <a:r>
              <a:rPr lang="ko-KR" altLang="en-US" sz="1200" dirty="0"/>
              <a:t> 유형 클릭하면 유형 수정 완료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발화자</a:t>
            </a:r>
            <a:r>
              <a:rPr lang="ko-KR" altLang="en-US" sz="1200" dirty="0"/>
              <a:t> 수정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텍스트를 </a:t>
            </a:r>
            <a:r>
              <a:rPr lang="ko-KR" altLang="en-US" sz="1200" dirty="0" err="1"/>
              <a:t>더블클릭하면</a:t>
            </a:r>
            <a:r>
              <a:rPr lang="ko-KR" altLang="en-US" sz="1200" dirty="0"/>
              <a:t> 수정 가능</a:t>
            </a:r>
            <a:r>
              <a:rPr lang="en-US" altLang="ko-KR" sz="1200" dirty="0"/>
              <a:t>, </a:t>
            </a:r>
            <a:r>
              <a:rPr lang="ko-KR" altLang="en-US" sz="1200" dirty="0"/>
              <a:t>다시 </a:t>
            </a:r>
            <a:r>
              <a:rPr lang="ko-KR" altLang="en-US" sz="1200" dirty="0" err="1"/>
              <a:t>엔터</a:t>
            </a:r>
            <a:r>
              <a:rPr lang="ko-KR" altLang="en-US" sz="1200" dirty="0"/>
              <a:t> 누르면 수정 완료</a:t>
            </a:r>
            <a:endParaRPr lang="en-US" altLang="ko-KR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E16620-8A06-9DBC-53EB-B5CB83F10448}"/>
              </a:ext>
            </a:extLst>
          </p:cNvPr>
          <p:cNvGrpSpPr/>
          <p:nvPr/>
        </p:nvGrpSpPr>
        <p:grpSpPr>
          <a:xfrm>
            <a:off x="1194470" y="1061666"/>
            <a:ext cx="4781550" cy="409722"/>
            <a:chOff x="2242225" y="1605974"/>
            <a:chExt cx="4781550" cy="409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6C563E-C684-72B5-EEBC-CB979D861807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0AAEA74-6D63-57DA-A371-FF9C9CA5B26B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2A911C-DB76-36BE-621A-E083228958B4}"/>
              </a:ext>
            </a:extLst>
          </p:cNvPr>
          <p:cNvGrpSpPr/>
          <p:nvPr/>
        </p:nvGrpSpPr>
        <p:grpSpPr>
          <a:xfrm>
            <a:off x="1194470" y="1794227"/>
            <a:ext cx="4781550" cy="230446"/>
            <a:chOff x="2242225" y="2108894"/>
            <a:chExt cx="4781550" cy="2304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3E5930-3EF0-3033-9D72-29B26AC56324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9AF2D37-CECD-AA08-ACEB-CF0BD81DD4F1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DD5548-28CE-9427-F586-DA3E5980E186}"/>
              </a:ext>
            </a:extLst>
          </p:cNvPr>
          <p:cNvGrpSpPr/>
          <p:nvPr/>
        </p:nvGrpSpPr>
        <p:grpSpPr>
          <a:xfrm>
            <a:off x="1194470" y="2091379"/>
            <a:ext cx="4781550" cy="230446"/>
            <a:chOff x="2242225" y="2108894"/>
            <a:chExt cx="4781550" cy="23044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51DC9A-CBD9-F6D7-EEDD-AA0DFA690DAA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1B406A0-4E04-01A3-3A29-A68433F73EC5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1EF5368-61B8-8AA5-C50C-5EF7C2C978BB}"/>
              </a:ext>
            </a:extLst>
          </p:cNvPr>
          <p:cNvGrpSpPr/>
          <p:nvPr/>
        </p:nvGrpSpPr>
        <p:grpSpPr>
          <a:xfrm>
            <a:off x="1194470" y="2378519"/>
            <a:ext cx="4781550" cy="230446"/>
            <a:chOff x="2242225" y="2108894"/>
            <a:chExt cx="4781550" cy="2304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AAEB7E-8721-3E01-4F60-2729947B9D4A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FDDCF90-A913-75C9-3FEC-DFAE0A645E88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84E65E-8F03-F8E4-5854-95C04672E040}"/>
              </a:ext>
            </a:extLst>
          </p:cNvPr>
          <p:cNvGrpSpPr/>
          <p:nvPr/>
        </p:nvGrpSpPr>
        <p:grpSpPr>
          <a:xfrm>
            <a:off x="1194470" y="2665450"/>
            <a:ext cx="4781550" cy="230446"/>
            <a:chOff x="2242225" y="2108894"/>
            <a:chExt cx="4781550" cy="2304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66E5AA8-121D-2B26-C62B-89F3E3325387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2F40F8F-8B00-B1C2-5029-7409FF86B0E8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C7A582-1EAC-2B20-27FD-081707D0BA93}"/>
              </a:ext>
            </a:extLst>
          </p:cNvPr>
          <p:cNvGrpSpPr/>
          <p:nvPr/>
        </p:nvGrpSpPr>
        <p:grpSpPr>
          <a:xfrm>
            <a:off x="1194475" y="3259990"/>
            <a:ext cx="4781550" cy="215206"/>
            <a:chOff x="2242225" y="1605974"/>
            <a:chExt cx="4781550" cy="40972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63D1D9-8B7C-8FCC-2B8B-2C48567322F4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F999FB0-44D6-4D27-211E-1B9D6C7E87F0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40F90D-FCB1-9D18-F72F-D0B74417AB56}"/>
              </a:ext>
            </a:extLst>
          </p:cNvPr>
          <p:cNvGrpSpPr/>
          <p:nvPr/>
        </p:nvGrpSpPr>
        <p:grpSpPr>
          <a:xfrm>
            <a:off x="1194475" y="3541902"/>
            <a:ext cx="4781550" cy="656718"/>
            <a:chOff x="2242225" y="1605974"/>
            <a:chExt cx="4781550" cy="40972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AFE1105-B3D1-895F-93A7-66F0A6B19213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4E2B16-E3B4-C472-4AB5-1F260E13B632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7A70F86-EF7C-4DE5-A5CD-3322BDC20EB0}"/>
              </a:ext>
            </a:extLst>
          </p:cNvPr>
          <p:cNvSpPr/>
          <p:nvPr/>
        </p:nvSpPr>
        <p:spPr>
          <a:xfrm>
            <a:off x="1194470" y="548730"/>
            <a:ext cx="4781545" cy="21520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140A16-E475-60DD-39A2-A7B6A0411BE4}"/>
              </a:ext>
            </a:extLst>
          </p:cNvPr>
          <p:cNvSpPr txBox="1"/>
          <p:nvPr/>
        </p:nvSpPr>
        <p:spPr>
          <a:xfrm flipH="1">
            <a:off x="6130350" y="56620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90F2F-22BB-F0D9-D2C5-892B56E4B7DB}"/>
              </a:ext>
            </a:extLst>
          </p:cNvPr>
          <p:cNvSpPr txBox="1"/>
          <p:nvPr/>
        </p:nvSpPr>
        <p:spPr>
          <a:xfrm flipH="1">
            <a:off x="1194470" y="81243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C76336-F67E-6471-CB20-4CFC981297B8}"/>
              </a:ext>
            </a:extLst>
          </p:cNvPr>
          <p:cNvSpPr txBox="1"/>
          <p:nvPr/>
        </p:nvSpPr>
        <p:spPr>
          <a:xfrm flipH="1">
            <a:off x="6130350" y="125000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AF44D2-6520-2FA2-73DD-9C8ECEC059C7}"/>
              </a:ext>
            </a:extLst>
          </p:cNvPr>
          <p:cNvSpPr txBox="1"/>
          <p:nvPr/>
        </p:nvSpPr>
        <p:spPr>
          <a:xfrm flipH="1">
            <a:off x="1194470" y="15043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6CA5CD-9381-CE97-2E5D-1E2F052E07EC}"/>
              </a:ext>
            </a:extLst>
          </p:cNvPr>
          <p:cNvSpPr txBox="1"/>
          <p:nvPr/>
        </p:nvSpPr>
        <p:spPr>
          <a:xfrm flipH="1">
            <a:off x="6130350" y="1804185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91BBA2-FA30-1013-28EE-E7C16EB9A909}"/>
              </a:ext>
            </a:extLst>
          </p:cNvPr>
          <p:cNvSpPr txBox="1"/>
          <p:nvPr/>
        </p:nvSpPr>
        <p:spPr>
          <a:xfrm flipH="1">
            <a:off x="6130350" y="210661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B68EB6-06D9-A853-3B26-C4F1EFC038D5}"/>
              </a:ext>
            </a:extLst>
          </p:cNvPr>
          <p:cNvSpPr txBox="1"/>
          <p:nvPr/>
        </p:nvSpPr>
        <p:spPr>
          <a:xfrm flipH="1">
            <a:off x="6130350" y="235933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EE2528-3AC2-CBD3-568E-D30CB0C7E8D9}"/>
              </a:ext>
            </a:extLst>
          </p:cNvPr>
          <p:cNvSpPr txBox="1"/>
          <p:nvPr/>
        </p:nvSpPr>
        <p:spPr>
          <a:xfrm flipH="1">
            <a:off x="6130350" y="2665182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08447-08E5-CBAD-AFF3-51915E9E2DBA}"/>
              </a:ext>
            </a:extLst>
          </p:cNvPr>
          <p:cNvSpPr txBox="1"/>
          <p:nvPr/>
        </p:nvSpPr>
        <p:spPr>
          <a:xfrm flipH="1">
            <a:off x="1215410" y="294706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3D1CBE-3B68-9BD9-063B-16334623FD3F}"/>
              </a:ext>
            </a:extLst>
          </p:cNvPr>
          <p:cNvSpPr txBox="1"/>
          <p:nvPr/>
        </p:nvSpPr>
        <p:spPr>
          <a:xfrm flipH="1">
            <a:off x="6130350" y="324766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028F88-3A30-E69E-2F2B-B6ADD46E1488}"/>
              </a:ext>
            </a:extLst>
          </p:cNvPr>
          <p:cNvSpPr txBox="1"/>
          <p:nvPr/>
        </p:nvSpPr>
        <p:spPr>
          <a:xfrm flipH="1">
            <a:off x="6132225" y="395239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C8F6E3-C206-40C4-6861-B9C52DE92256}"/>
              </a:ext>
            </a:extLst>
          </p:cNvPr>
          <p:cNvSpPr txBox="1"/>
          <p:nvPr/>
        </p:nvSpPr>
        <p:spPr>
          <a:xfrm flipH="1">
            <a:off x="1215410" y="4265326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B7C854A-065C-F891-7B4B-2EE7697913A0}"/>
              </a:ext>
            </a:extLst>
          </p:cNvPr>
          <p:cNvSpPr/>
          <p:nvPr/>
        </p:nvSpPr>
        <p:spPr>
          <a:xfrm>
            <a:off x="1194467" y="5103001"/>
            <a:ext cx="4781545" cy="215206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“저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우진 씨</a:t>
            </a:r>
            <a:r>
              <a:rPr lang="en-US" altLang="ko-KR" sz="1000" dirty="0">
                <a:solidFill>
                  <a:schemeClr val="tx1"/>
                </a:solidFill>
              </a:rPr>
              <a:t>?”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77E6BB-989C-71D1-2F85-1E6C13CA4758}"/>
              </a:ext>
            </a:extLst>
          </p:cNvPr>
          <p:cNvSpPr txBox="1"/>
          <p:nvPr/>
        </p:nvSpPr>
        <p:spPr>
          <a:xfrm>
            <a:off x="3319946" y="4515824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D45A4-FBED-0664-7C85-F79663E05B7F}"/>
              </a:ext>
            </a:extLst>
          </p:cNvPr>
          <p:cNvSpPr txBox="1"/>
          <p:nvPr/>
        </p:nvSpPr>
        <p:spPr>
          <a:xfrm flipH="1">
            <a:off x="1215410" y="480624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D8FA44-3949-3F75-E916-B35CB6BE10E5}"/>
              </a:ext>
            </a:extLst>
          </p:cNvPr>
          <p:cNvSpPr txBox="1"/>
          <p:nvPr/>
        </p:nvSpPr>
        <p:spPr>
          <a:xfrm flipH="1">
            <a:off x="6134220" y="5103001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D19E6E-77F7-8669-6FCF-0E190FF68A37}"/>
              </a:ext>
            </a:extLst>
          </p:cNvPr>
          <p:cNvSpPr txBox="1"/>
          <p:nvPr/>
        </p:nvSpPr>
        <p:spPr>
          <a:xfrm>
            <a:off x="270510" y="11434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2AE8AC-0EF1-673E-83B2-29B39F7A0073}"/>
              </a:ext>
            </a:extLst>
          </p:cNvPr>
          <p:cNvSpPr txBox="1"/>
          <p:nvPr/>
        </p:nvSpPr>
        <p:spPr>
          <a:xfrm>
            <a:off x="270510" y="5116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82DF9D-E249-A7AC-3C38-058314FD3BAE}"/>
              </a:ext>
            </a:extLst>
          </p:cNvPr>
          <p:cNvSpPr txBox="1"/>
          <p:nvPr/>
        </p:nvSpPr>
        <p:spPr>
          <a:xfrm>
            <a:off x="173517" y="5112608"/>
            <a:ext cx="902811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유아라</a:t>
            </a:r>
            <a:r>
              <a:rPr lang="en-US" altLang="ko-KR" sz="1000" dirty="0"/>
              <a:t>(</a:t>
            </a:r>
            <a:r>
              <a:rPr lang="ko-KR" altLang="en-US" sz="1000" dirty="0"/>
              <a:t>수정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0A0FCD-0924-AC76-F457-7789FCBD0FE9}"/>
              </a:ext>
            </a:extLst>
          </p:cNvPr>
          <p:cNvSpPr/>
          <p:nvPr/>
        </p:nvSpPr>
        <p:spPr>
          <a:xfrm>
            <a:off x="1194466" y="5676527"/>
            <a:ext cx="4781545" cy="21520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쨍그랑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2D9E9E-08E9-A8D8-27FF-0EA8D8D2DFF3}"/>
              </a:ext>
            </a:extLst>
          </p:cNvPr>
          <p:cNvSpPr txBox="1"/>
          <p:nvPr/>
        </p:nvSpPr>
        <p:spPr>
          <a:xfrm flipH="1">
            <a:off x="1194466" y="53767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137983-A095-299B-76E9-E337E7F9375C}"/>
              </a:ext>
            </a:extLst>
          </p:cNvPr>
          <p:cNvSpPr txBox="1"/>
          <p:nvPr/>
        </p:nvSpPr>
        <p:spPr>
          <a:xfrm flipH="1">
            <a:off x="6134220" y="566101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2404CD-0826-41E0-1A83-D1CE5F953FC6}"/>
              </a:ext>
            </a:extLst>
          </p:cNvPr>
          <p:cNvSpPr txBox="1"/>
          <p:nvPr/>
        </p:nvSpPr>
        <p:spPr>
          <a:xfrm flipH="1">
            <a:off x="1194466" y="594754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D4DECF-98CD-AD1D-6BA3-3D43AC28A203}"/>
              </a:ext>
            </a:extLst>
          </p:cNvPr>
          <p:cNvSpPr/>
          <p:nvPr/>
        </p:nvSpPr>
        <p:spPr>
          <a:xfrm>
            <a:off x="1194466" y="6235129"/>
            <a:ext cx="4781545" cy="2152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 </a:t>
            </a:r>
            <a:r>
              <a:rPr lang="ko-KR" altLang="en-US" sz="1000" dirty="0">
                <a:solidFill>
                  <a:schemeClr val="tx1"/>
                </a:solidFill>
              </a:rPr>
              <a:t>사내 메신저 </a:t>
            </a:r>
            <a:r>
              <a:rPr lang="en-US" altLang="ko-KR" sz="1000" dirty="0">
                <a:solidFill>
                  <a:schemeClr val="tx1"/>
                </a:solidFill>
              </a:rPr>
              <a:t>: REW (5/107) 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F63EDD-915B-FBF4-A6CF-12A5EA7CFCAC}"/>
              </a:ext>
            </a:extLst>
          </p:cNvPr>
          <p:cNvSpPr/>
          <p:nvPr/>
        </p:nvSpPr>
        <p:spPr>
          <a:xfrm>
            <a:off x="1194465" y="6506835"/>
            <a:ext cx="4781545" cy="2152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 </a:t>
            </a:r>
            <a:r>
              <a:rPr lang="ko-KR" altLang="en-US" sz="1000" dirty="0">
                <a:solidFill>
                  <a:schemeClr val="tx1"/>
                </a:solidFill>
              </a:rPr>
              <a:t>레인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우진 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아직도 작업하고 계세요</a:t>
            </a:r>
            <a:r>
              <a:rPr lang="en-US" altLang="ko-KR" sz="1000" dirty="0">
                <a:solidFill>
                  <a:schemeClr val="tx1"/>
                </a:solidFill>
              </a:rPr>
              <a:t>? 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F5C93-4E43-F5AC-D71C-D3DB30B74294}"/>
              </a:ext>
            </a:extLst>
          </p:cNvPr>
          <p:cNvSpPr txBox="1"/>
          <p:nvPr/>
        </p:nvSpPr>
        <p:spPr>
          <a:xfrm flipH="1">
            <a:off x="6130350" y="6217866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2415F-B91B-5C05-5F6C-2FA716D0EFE4}"/>
              </a:ext>
            </a:extLst>
          </p:cNvPr>
          <p:cNvSpPr txBox="1"/>
          <p:nvPr/>
        </p:nvSpPr>
        <p:spPr>
          <a:xfrm flipH="1">
            <a:off x="6130350" y="6528492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875D57-D042-8D61-7B34-3AF8F46B3848}"/>
              </a:ext>
            </a:extLst>
          </p:cNvPr>
          <p:cNvSpPr txBox="1"/>
          <p:nvPr/>
        </p:nvSpPr>
        <p:spPr>
          <a:xfrm>
            <a:off x="270510" y="64913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7F02DC-3CB1-224D-EEDD-AF8E4C5F91DB}"/>
              </a:ext>
            </a:extLst>
          </p:cNvPr>
          <p:cNvSpPr/>
          <p:nvPr/>
        </p:nvSpPr>
        <p:spPr>
          <a:xfrm>
            <a:off x="85588" y="1054962"/>
            <a:ext cx="730182" cy="1338797"/>
          </a:xfrm>
          <a:prstGeom prst="roundRect">
            <a:avLst>
              <a:gd name="adj" fmla="val 33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236BF-F941-53DC-67CD-4FE7B686E905}"/>
              </a:ext>
            </a:extLst>
          </p:cNvPr>
          <p:cNvSpPr txBox="1"/>
          <p:nvPr/>
        </p:nvSpPr>
        <p:spPr>
          <a:xfrm>
            <a:off x="293895" y="1161570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600" b="1" dirty="0">
                <a:solidFill>
                  <a:srgbClr val="0070C0"/>
                </a:solidFill>
              </a:rPr>
              <a:t>3</a:t>
            </a:r>
            <a:r>
              <a:rPr lang="ko-KR" altLang="en-US" sz="600" b="1" dirty="0">
                <a:solidFill>
                  <a:srgbClr val="0070C0"/>
                </a:solidFill>
              </a:rPr>
              <a:t>인칭 서술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17D98AA-B2CE-6AB2-536B-F3389DDB362E}"/>
              </a:ext>
            </a:extLst>
          </p:cNvPr>
          <p:cNvSpPr/>
          <p:nvPr/>
        </p:nvSpPr>
        <p:spPr>
          <a:xfrm>
            <a:off x="180991" y="1194868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58423-6A7C-9F94-FE4E-60E104C06AD0}"/>
              </a:ext>
            </a:extLst>
          </p:cNvPr>
          <p:cNvSpPr txBox="1"/>
          <p:nvPr/>
        </p:nvSpPr>
        <p:spPr>
          <a:xfrm>
            <a:off x="293895" y="1320689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인칭 서술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09DA95-7324-E4BD-60DA-AAAA0A119F1B}"/>
              </a:ext>
            </a:extLst>
          </p:cNvPr>
          <p:cNvSpPr/>
          <p:nvPr/>
        </p:nvSpPr>
        <p:spPr>
          <a:xfrm>
            <a:off x="180991" y="1353987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5F887-6716-0608-0FDE-EF280D0224DC}"/>
              </a:ext>
            </a:extLst>
          </p:cNvPr>
          <p:cNvSpPr txBox="1"/>
          <p:nvPr/>
        </p:nvSpPr>
        <p:spPr>
          <a:xfrm>
            <a:off x="293895" y="1478752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b="1" dirty="0">
                <a:solidFill>
                  <a:srgbClr val="FFFF00"/>
                </a:solidFill>
              </a:rPr>
              <a:t>대화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C539C6-E9D6-04B4-B569-4F59C15D1B43}"/>
              </a:ext>
            </a:extLst>
          </p:cNvPr>
          <p:cNvSpPr/>
          <p:nvPr/>
        </p:nvSpPr>
        <p:spPr>
          <a:xfrm>
            <a:off x="180991" y="1512050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3F219-E814-D1AB-A1DB-3A1B280D27AA}"/>
              </a:ext>
            </a:extLst>
          </p:cNvPr>
          <p:cNvSpPr txBox="1"/>
          <p:nvPr/>
        </p:nvSpPr>
        <p:spPr>
          <a:xfrm>
            <a:off x="293895" y="1622424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b="1" dirty="0">
                <a:solidFill>
                  <a:schemeClr val="accent2"/>
                </a:solidFill>
              </a:rPr>
              <a:t>독백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4E530B9-054A-4FEF-86AA-36767A4A1298}"/>
              </a:ext>
            </a:extLst>
          </p:cNvPr>
          <p:cNvSpPr/>
          <p:nvPr/>
        </p:nvSpPr>
        <p:spPr>
          <a:xfrm>
            <a:off x="180991" y="1655722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93714-C695-DC55-06D9-A668DFCB2881}"/>
              </a:ext>
            </a:extLst>
          </p:cNvPr>
          <p:cNvSpPr txBox="1"/>
          <p:nvPr/>
        </p:nvSpPr>
        <p:spPr>
          <a:xfrm>
            <a:off x="293895" y="1780010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b="1" dirty="0">
                <a:solidFill>
                  <a:schemeClr val="bg1">
                    <a:lumMod val="50000"/>
                  </a:schemeClr>
                </a:solidFill>
              </a:rPr>
              <a:t>효과음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EB511FB-97D8-D795-6ABA-3DA77A112EB8}"/>
              </a:ext>
            </a:extLst>
          </p:cNvPr>
          <p:cNvSpPr/>
          <p:nvPr/>
        </p:nvSpPr>
        <p:spPr>
          <a:xfrm>
            <a:off x="180991" y="1813308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F84DFC-3409-D26D-C9F2-D551C41370F1}"/>
              </a:ext>
            </a:extLst>
          </p:cNvPr>
          <p:cNvSpPr txBox="1"/>
          <p:nvPr/>
        </p:nvSpPr>
        <p:spPr>
          <a:xfrm>
            <a:off x="293895" y="1937136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b="1" dirty="0"/>
              <a:t>시스템창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4D6B07-23D7-1606-E35F-F4351DCF381E}"/>
              </a:ext>
            </a:extLst>
          </p:cNvPr>
          <p:cNvSpPr/>
          <p:nvPr/>
        </p:nvSpPr>
        <p:spPr>
          <a:xfrm>
            <a:off x="180991" y="1970434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53E084-B0F3-DC44-6503-9B0BB51C468A}"/>
              </a:ext>
            </a:extLst>
          </p:cNvPr>
          <p:cNvSpPr txBox="1"/>
          <p:nvPr/>
        </p:nvSpPr>
        <p:spPr>
          <a:xfrm>
            <a:off x="293895" y="2075285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b="1" dirty="0">
                <a:solidFill>
                  <a:schemeClr val="accent5"/>
                </a:solidFill>
              </a:rPr>
              <a:t>기타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6DC1CC-59D4-EC1C-2B13-B54F37634187}"/>
              </a:ext>
            </a:extLst>
          </p:cNvPr>
          <p:cNvSpPr/>
          <p:nvPr/>
        </p:nvSpPr>
        <p:spPr>
          <a:xfrm>
            <a:off x="180991" y="2108583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54DC7C-3ECD-D8CC-8C2C-AAF4F65FDF46}"/>
              </a:ext>
            </a:extLst>
          </p:cNvPr>
          <p:cNvSpPr txBox="1"/>
          <p:nvPr/>
        </p:nvSpPr>
        <p:spPr>
          <a:xfrm>
            <a:off x="293895" y="2217287"/>
            <a:ext cx="512331" cy="12868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b="1" i="1" dirty="0"/>
              <a:t>구분기호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A07DA71-589C-D624-4E80-3A8562FB3DDC}"/>
              </a:ext>
            </a:extLst>
          </p:cNvPr>
          <p:cNvSpPr/>
          <p:nvPr/>
        </p:nvSpPr>
        <p:spPr>
          <a:xfrm>
            <a:off x="180991" y="2250585"/>
            <a:ext cx="71478" cy="7200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707FAAE-101F-66D6-B9E1-FFF7BF85ED94}"/>
              </a:ext>
            </a:extLst>
          </p:cNvPr>
          <p:cNvSpPr/>
          <p:nvPr/>
        </p:nvSpPr>
        <p:spPr>
          <a:xfrm>
            <a:off x="193870" y="1365828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래픽 84" descr="햄버거 메뉴 아이콘 단색으로 채워진">
            <a:extLst>
              <a:ext uri="{FF2B5EF4-FFF2-40B4-BE49-F238E27FC236}">
                <a16:creationId xmlns:a16="http://schemas.microsoft.com/office/drawing/2014/main" id="{3C1B50F6-6B75-5ACE-02AE-88DA8B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74" y="1032742"/>
            <a:ext cx="162126" cy="1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4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970D-5A49-CE75-A1DB-A4BB546C8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B400-B53B-FA2B-F43B-0DF30359079B}"/>
              </a:ext>
            </a:extLst>
          </p:cNvPr>
          <p:cNvSpPr/>
          <p:nvPr/>
        </p:nvSpPr>
        <p:spPr>
          <a:xfrm>
            <a:off x="1076328" y="3535963"/>
            <a:ext cx="5054022" cy="680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331A9-C5A9-F6A8-4AB5-BB9E34407A4F}"/>
              </a:ext>
            </a:extLst>
          </p:cNvPr>
          <p:cNvSpPr/>
          <p:nvPr/>
        </p:nvSpPr>
        <p:spPr>
          <a:xfrm>
            <a:off x="1076328" y="3250249"/>
            <a:ext cx="5054022" cy="2436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70614-A3E1-8342-B5E7-56F8C6FF3DE9}"/>
              </a:ext>
            </a:extLst>
          </p:cNvPr>
          <p:cNvSpPr/>
          <p:nvPr/>
        </p:nvSpPr>
        <p:spPr>
          <a:xfrm>
            <a:off x="1076328" y="990601"/>
            <a:ext cx="5054022" cy="5879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8B7A7-A5D8-0493-66C1-3F51B346F502}"/>
              </a:ext>
            </a:extLst>
          </p:cNvPr>
          <p:cNvSpPr txBox="1"/>
          <p:nvPr/>
        </p:nvSpPr>
        <p:spPr>
          <a:xfrm>
            <a:off x="0" y="0"/>
            <a:ext cx="463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D_001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유형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발화자</a:t>
            </a:r>
            <a:r>
              <a:rPr lang="ko-KR" altLang="en-US" sz="1200" b="1" dirty="0">
                <a:solidFill>
                  <a:srgbClr val="FF0000"/>
                </a:solidFill>
              </a:rPr>
              <a:t>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E71CA-3507-0D47-DD27-CA33EF779E3D}"/>
              </a:ext>
            </a:extLst>
          </p:cNvPr>
          <p:cNvSpPr txBox="1"/>
          <p:nvPr/>
        </p:nvSpPr>
        <p:spPr>
          <a:xfrm>
            <a:off x="6454226" y="615308"/>
            <a:ext cx="5737774" cy="79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 개요 및 목적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특정 </a:t>
            </a:r>
            <a:r>
              <a:rPr lang="en-US" altLang="ko-KR" sz="1200" dirty="0"/>
              <a:t>1</a:t>
            </a:r>
            <a:r>
              <a:rPr lang="ko-KR" altLang="en-US" sz="1200" dirty="0"/>
              <a:t>개의 문장 블록 뿐만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여러 문장 블록의 유형 및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정보를 효율적으로 수정할 수 있을 것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D8861-056D-82B9-640D-1921B9562542}"/>
              </a:ext>
            </a:extLst>
          </p:cNvPr>
          <p:cNvSpPr txBox="1"/>
          <p:nvPr/>
        </p:nvSpPr>
        <p:spPr>
          <a:xfrm>
            <a:off x="6458834" y="1488889"/>
            <a:ext cx="5733166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</a:t>
            </a:r>
            <a:r>
              <a:rPr lang="en-US" altLang="ko-KR" sz="1200" b="1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개의 문장 블록을 수정하는 경우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개의 문장 블록을 선택한 후 그 중 아무거나 햄버거 버튼을 누르면</a:t>
            </a:r>
            <a:r>
              <a:rPr lang="en-US" altLang="ko-KR" sz="1200" dirty="0"/>
              <a:t>, </a:t>
            </a:r>
            <a:r>
              <a:rPr lang="ko-KR" altLang="en-US" sz="1200" dirty="0"/>
              <a:t>일괄 수정 팝업이 등장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팝업에서는 지정된 블록들의 유형</a:t>
            </a:r>
            <a:r>
              <a:rPr lang="en-US" altLang="ko-KR" sz="1200" dirty="0"/>
              <a:t>(</a:t>
            </a:r>
            <a:r>
              <a:rPr lang="ko-KR" altLang="en-US" sz="1200" dirty="0"/>
              <a:t>및 </a:t>
            </a:r>
            <a:r>
              <a:rPr lang="ko-KR" altLang="en-US" sz="1200" dirty="0" err="1"/>
              <a:t>발화자</a:t>
            </a:r>
            <a:r>
              <a:rPr lang="en-US" altLang="ko-KR" sz="1200" dirty="0"/>
              <a:t>)</a:t>
            </a:r>
            <a:r>
              <a:rPr lang="ko-KR" altLang="en-US" sz="1200" dirty="0"/>
              <a:t>을 일괄적으로 재설정할 수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재설정하는 그 유형이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정보를 필요로 하는지 여부에 따라 팝업창에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입력칸</a:t>
            </a:r>
            <a:r>
              <a:rPr lang="ko-KR" altLang="en-US" sz="1200" dirty="0"/>
              <a:t> 및 필수 작성 여부가 달라짐</a:t>
            </a:r>
            <a:endParaRPr lang="en-US" altLang="ko-KR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99BC34-49F9-995D-4EA5-6835343FB2B5}"/>
              </a:ext>
            </a:extLst>
          </p:cNvPr>
          <p:cNvGrpSpPr/>
          <p:nvPr/>
        </p:nvGrpSpPr>
        <p:grpSpPr>
          <a:xfrm>
            <a:off x="1194470" y="1061666"/>
            <a:ext cx="4781550" cy="409722"/>
            <a:chOff x="2242225" y="1605974"/>
            <a:chExt cx="4781550" cy="409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BE2600-9203-0EB6-5C17-7402CA6CFF8F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02BD112-8188-9F44-184B-33D72E8E0D6B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237F9D-7384-D3BC-E64F-677813B4614C}"/>
              </a:ext>
            </a:extLst>
          </p:cNvPr>
          <p:cNvGrpSpPr/>
          <p:nvPr/>
        </p:nvGrpSpPr>
        <p:grpSpPr>
          <a:xfrm>
            <a:off x="1194470" y="1794227"/>
            <a:ext cx="4781550" cy="230446"/>
            <a:chOff x="2242225" y="2108894"/>
            <a:chExt cx="4781550" cy="2304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BC7EAA-7B85-3218-54AF-0DDEFEC3E202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7A56B-F077-4246-9DD1-66A22B7C7B36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D4987A-76ED-96B5-E11F-8E2D28F286D4}"/>
              </a:ext>
            </a:extLst>
          </p:cNvPr>
          <p:cNvGrpSpPr/>
          <p:nvPr/>
        </p:nvGrpSpPr>
        <p:grpSpPr>
          <a:xfrm>
            <a:off x="1194470" y="2091379"/>
            <a:ext cx="4781550" cy="230446"/>
            <a:chOff x="2242225" y="2108894"/>
            <a:chExt cx="4781550" cy="23044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A36DC8-9839-FD39-8F25-599628319D00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DCEF5AF-61AC-546A-1D1D-8061FE3BBDB3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3CAB9D-0BDD-336A-F076-134DC1D78D02}"/>
              </a:ext>
            </a:extLst>
          </p:cNvPr>
          <p:cNvGrpSpPr/>
          <p:nvPr/>
        </p:nvGrpSpPr>
        <p:grpSpPr>
          <a:xfrm>
            <a:off x="1194470" y="2378519"/>
            <a:ext cx="4781550" cy="230446"/>
            <a:chOff x="2242225" y="2108894"/>
            <a:chExt cx="4781550" cy="2304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DEBF6F2-50BC-9BC0-B418-EA5DE0B79061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4D615B6-B672-1D44-913F-7818B3FA1E54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B52B06-10CA-795B-525A-EDB35B1AD547}"/>
              </a:ext>
            </a:extLst>
          </p:cNvPr>
          <p:cNvGrpSpPr/>
          <p:nvPr/>
        </p:nvGrpSpPr>
        <p:grpSpPr>
          <a:xfrm>
            <a:off x="1194470" y="2665450"/>
            <a:ext cx="4781550" cy="230446"/>
            <a:chOff x="2242225" y="2108894"/>
            <a:chExt cx="4781550" cy="2304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739093-8953-9D89-D50A-CD4F7B2DE01F}"/>
                </a:ext>
              </a:extLst>
            </p:cNvPr>
            <p:cNvSpPr/>
            <p:nvPr/>
          </p:nvSpPr>
          <p:spPr>
            <a:xfrm>
              <a:off x="2242225" y="2108894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77C474-CE56-0D61-DA50-2D351EDD383A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2124134"/>
              <a:ext cx="0" cy="2152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DCA2302-2D77-8C04-80F8-D111160D42C9}"/>
              </a:ext>
            </a:extLst>
          </p:cNvPr>
          <p:cNvGrpSpPr/>
          <p:nvPr/>
        </p:nvGrpSpPr>
        <p:grpSpPr>
          <a:xfrm>
            <a:off x="1194475" y="3259990"/>
            <a:ext cx="4781550" cy="215206"/>
            <a:chOff x="2242225" y="1605974"/>
            <a:chExt cx="4781550" cy="40972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AAC84B6-1A51-D95E-02F1-84A41D19FED7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7134B59-DAFB-58ED-20A9-A3A425152B25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4833358-3F67-1618-8744-03D2AA74DD4F}"/>
              </a:ext>
            </a:extLst>
          </p:cNvPr>
          <p:cNvGrpSpPr/>
          <p:nvPr/>
        </p:nvGrpSpPr>
        <p:grpSpPr>
          <a:xfrm>
            <a:off x="1194475" y="3541902"/>
            <a:ext cx="4781550" cy="656718"/>
            <a:chOff x="2242225" y="1605974"/>
            <a:chExt cx="4781550" cy="40972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DFDD4A6-DAF3-984E-DE5E-026997DAEC1A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3DA7F3-0EA9-CA6B-69D0-09020564931A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AB2D83-FAF2-F086-4D04-9141811838DF}"/>
              </a:ext>
            </a:extLst>
          </p:cNvPr>
          <p:cNvSpPr/>
          <p:nvPr/>
        </p:nvSpPr>
        <p:spPr>
          <a:xfrm>
            <a:off x="1194470" y="548730"/>
            <a:ext cx="4781545" cy="21520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E5841A-3733-69C6-3225-19262F5CABAD}"/>
              </a:ext>
            </a:extLst>
          </p:cNvPr>
          <p:cNvSpPr txBox="1"/>
          <p:nvPr/>
        </p:nvSpPr>
        <p:spPr>
          <a:xfrm flipH="1">
            <a:off x="6130350" y="56620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71F533-1A8D-9CAD-4611-E9BF9F70E1F9}"/>
              </a:ext>
            </a:extLst>
          </p:cNvPr>
          <p:cNvSpPr txBox="1"/>
          <p:nvPr/>
        </p:nvSpPr>
        <p:spPr>
          <a:xfrm flipH="1">
            <a:off x="1194470" y="81243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326F56-D78A-624C-E014-ECEA5904CFB5}"/>
              </a:ext>
            </a:extLst>
          </p:cNvPr>
          <p:cNvSpPr txBox="1"/>
          <p:nvPr/>
        </p:nvSpPr>
        <p:spPr>
          <a:xfrm flipH="1">
            <a:off x="6130350" y="125000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B23E41-9313-7E63-C9F3-57097CC8588E}"/>
              </a:ext>
            </a:extLst>
          </p:cNvPr>
          <p:cNvSpPr txBox="1"/>
          <p:nvPr/>
        </p:nvSpPr>
        <p:spPr>
          <a:xfrm flipH="1">
            <a:off x="1194470" y="15043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AB5B4F-E2A0-8DC2-0638-7A1A5E896527}"/>
              </a:ext>
            </a:extLst>
          </p:cNvPr>
          <p:cNvSpPr txBox="1"/>
          <p:nvPr/>
        </p:nvSpPr>
        <p:spPr>
          <a:xfrm flipH="1">
            <a:off x="6130350" y="1804185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461C82-88DA-302F-D004-9141E0E630B9}"/>
              </a:ext>
            </a:extLst>
          </p:cNvPr>
          <p:cNvSpPr txBox="1"/>
          <p:nvPr/>
        </p:nvSpPr>
        <p:spPr>
          <a:xfrm flipH="1">
            <a:off x="6130350" y="210661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039528-7CB8-DE8A-CE1F-F36746B2405D}"/>
              </a:ext>
            </a:extLst>
          </p:cNvPr>
          <p:cNvSpPr txBox="1"/>
          <p:nvPr/>
        </p:nvSpPr>
        <p:spPr>
          <a:xfrm flipH="1">
            <a:off x="6130350" y="235933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4A9A0A-4227-8962-2CEE-F4F066BA16A6}"/>
              </a:ext>
            </a:extLst>
          </p:cNvPr>
          <p:cNvSpPr txBox="1"/>
          <p:nvPr/>
        </p:nvSpPr>
        <p:spPr>
          <a:xfrm flipH="1">
            <a:off x="6130350" y="2665182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325C35-B0E6-AF7F-287F-AFB491E58C42}"/>
              </a:ext>
            </a:extLst>
          </p:cNvPr>
          <p:cNvSpPr txBox="1"/>
          <p:nvPr/>
        </p:nvSpPr>
        <p:spPr>
          <a:xfrm flipH="1">
            <a:off x="1215410" y="294706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19DDF-1885-80EA-79C1-C0FDCAF10D9D}"/>
              </a:ext>
            </a:extLst>
          </p:cNvPr>
          <p:cNvSpPr txBox="1"/>
          <p:nvPr/>
        </p:nvSpPr>
        <p:spPr>
          <a:xfrm flipH="1">
            <a:off x="6130350" y="324766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7101AF-7ACD-AD6A-70D5-464F7753751E}"/>
              </a:ext>
            </a:extLst>
          </p:cNvPr>
          <p:cNvSpPr txBox="1"/>
          <p:nvPr/>
        </p:nvSpPr>
        <p:spPr>
          <a:xfrm flipH="1">
            <a:off x="6132225" y="395239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F5440B-881E-3EB8-1913-02BF1738AB04}"/>
              </a:ext>
            </a:extLst>
          </p:cNvPr>
          <p:cNvSpPr txBox="1"/>
          <p:nvPr/>
        </p:nvSpPr>
        <p:spPr>
          <a:xfrm flipH="1">
            <a:off x="1215410" y="4265326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13C3A81-77EC-02B3-A32F-02B756DAB651}"/>
              </a:ext>
            </a:extLst>
          </p:cNvPr>
          <p:cNvSpPr/>
          <p:nvPr/>
        </p:nvSpPr>
        <p:spPr>
          <a:xfrm>
            <a:off x="1194467" y="5103001"/>
            <a:ext cx="4781545" cy="215206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“저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우진 씨</a:t>
            </a:r>
            <a:r>
              <a:rPr lang="en-US" altLang="ko-KR" sz="1000" dirty="0">
                <a:solidFill>
                  <a:schemeClr val="tx1"/>
                </a:solidFill>
              </a:rPr>
              <a:t>?”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B0E7-F892-0BC8-4468-D68714263F79}"/>
              </a:ext>
            </a:extLst>
          </p:cNvPr>
          <p:cNvSpPr txBox="1"/>
          <p:nvPr/>
        </p:nvSpPr>
        <p:spPr>
          <a:xfrm>
            <a:off x="3319946" y="4515824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98CA25-8A98-88E3-A92F-66C2E8F7AE7B}"/>
              </a:ext>
            </a:extLst>
          </p:cNvPr>
          <p:cNvSpPr txBox="1"/>
          <p:nvPr/>
        </p:nvSpPr>
        <p:spPr>
          <a:xfrm flipH="1">
            <a:off x="1215410" y="480624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7FB2D-EAC3-338D-C659-7231D7D28885}"/>
              </a:ext>
            </a:extLst>
          </p:cNvPr>
          <p:cNvSpPr txBox="1"/>
          <p:nvPr/>
        </p:nvSpPr>
        <p:spPr>
          <a:xfrm flipH="1">
            <a:off x="6134220" y="5103001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8C92D5-B69D-E2C6-9E17-6B324F19551A}"/>
              </a:ext>
            </a:extLst>
          </p:cNvPr>
          <p:cNvSpPr txBox="1"/>
          <p:nvPr/>
        </p:nvSpPr>
        <p:spPr>
          <a:xfrm>
            <a:off x="270510" y="11434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EE6BAB-06ED-A4F1-69E9-883D61FB3BE3}"/>
              </a:ext>
            </a:extLst>
          </p:cNvPr>
          <p:cNvSpPr txBox="1"/>
          <p:nvPr/>
        </p:nvSpPr>
        <p:spPr>
          <a:xfrm>
            <a:off x="270510" y="5116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C6986-BA3C-D72B-5D80-98F4064B3445}"/>
              </a:ext>
            </a:extLst>
          </p:cNvPr>
          <p:cNvSpPr txBox="1"/>
          <p:nvPr/>
        </p:nvSpPr>
        <p:spPr>
          <a:xfrm>
            <a:off x="173517" y="5112608"/>
            <a:ext cx="902811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유아라</a:t>
            </a:r>
            <a:r>
              <a:rPr lang="en-US" altLang="ko-KR" sz="1000" dirty="0"/>
              <a:t>(</a:t>
            </a:r>
            <a:r>
              <a:rPr lang="ko-KR" altLang="en-US" sz="1000" dirty="0"/>
              <a:t>수정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9E9DAA-E703-503F-194B-535C2E069D19}"/>
              </a:ext>
            </a:extLst>
          </p:cNvPr>
          <p:cNvSpPr/>
          <p:nvPr/>
        </p:nvSpPr>
        <p:spPr>
          <a:xfrm>
            <a:off x="1194466" y="5676527"/>
            <a:ext cx="4781545" cy="21520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쨍그랑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163206-7AB0-AD2A-56FE-1E8B89F2817E}"/>
              </a:ext>
            </a:extLst>
          </p:cNvPr>
          <p:cNvSpPr txBox="1"/>
          <p:nvPr/>
        </p:nvSpPr>
        <p:spPr>
          <a:xfrm flipH="1">
            <a:off x="1194466" y="53767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40FE96-8777-46CE-3FA0-E9C8756E0AC4}"/>
              </a:ext>
            </a:extLst>
          </p:cNvPr>
          <p:cNvSpPr txBox="1"/>
          <p:nvPr/>
        </p:nvSpPr>
        <p:spPr>
          <a:xfrm flipH="1">
            <a:off x="6134220" y="5661019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2D3B5E-A0B3-EA8F-D550-D8A14892CCE6}"/>
              </a:ext>
            </a:extLst>
          </p:cNvPr>
          <p:cNvSpPr txBox="1"/>
          <p:nvPr/>
        </p:nvSpPr>
        <p:spPr>
          <a:xfrm flipH="1">
            <a:off x="1194466" y="594754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7EC020-4B0A-E5C1-CF17-7287EE95F302}"/>
              </a:ext>
            </a:extLst>
          </p:cNvPr>
          <p:cNvSpPr/>
          <p:nvPr/>
        </p:nvSpPr>
        <p:spPr>
          <a:xfrm>
            <a:off x="1194466" y="6235129"/>
            <a:ext cx="4781545" cy="2152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 </a:t>
            </a:r>
            <a:r>
              <a:rPr lang="ko-KR" altLang="en-US" sz="1000" dirty="0">
                <a:solidFill>
                  <a:schemeClr val="tx1"/>
                </a:solidFill>
              </a:rPr>
              <a:t>사내 메신저 </a:t>
            </a:r>
            <a:r>
              <a:rPr lang="en-US" altLang="ko-KR" sz="1000" dirty="0">
                <a:solidFill>
                  <a:schemeClr val="tx1"/>
                </a:solidFill>
              </a:rPr>
              <a:t>: REW (5/107) 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E026E-1BC2-0151-9500-38CA80B81962}"/>
              </a:ext>
            </a:extLst>
          </p:cNvPr>
          <p:cNvSpPr/>
          <p:nvPr/>
        </p:nvSpPr>
        <p:spPr>
          <a:xfrm>
            <a:off x="1194465" y="6506835"/>
            <a:ext cx="4781545" cy="2152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 </a:t>
            </a:r>
            <a:r>
              <a:rPr lang="ko-KR" altLang="en-US" sz="1000" dirty="0">
                <a:solidFill>
                  <a:schemeClr val="tx1"/>
                </a:solidFill>
              </a:rPr>
              <a:t>레인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우진 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아직도 작업하고 계세요</a:t>
            </a:r>
            <a:r>
              <a:rPr lang="en-US" altLang="ko-KR" sz="1000" dirty="0">
                <a:solidFill>
                  <a:schemeClr val="tx1"/>
                </a:solidFill>
              </a:rPr>
              <a:t>? 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548B95-D5B3-EA6C-DD6B-F3616027ED57}"/>
              </a:ext>
            </a:extLst>
          </p:cNvPr>
          <p:cNvSpPr txBox="1"/>
          <p:nvPr/>
        </p:nvSpPr>
        <p:spPr>
          <a:xfrm flipH="1">
            <a:off x="6130350" y="6217866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2D3308-1F64-23F1-6B8F-7366F3E97A17}"/>
              </a:ext>
            </a:extLst>
          </p:cNvPr>
          <p:cNvSpPr txBox="1"/>
          <p:nvPr/>
        </p:nvSpPr>
        <p:spPr>
          <a:xfrm flipH="1">
            <a:off x="6130350" y="6528492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8D6C81-3C6C-E816-9A74-36EB1E2C2008}"/>
              </a:ext>
            </a:extLst>
          </p:cNvPr>
          <p:cNvSpPr txBox="1"/>
          <p:nvPr/>
        </p:nvSpPr>
        <p:spPr>
          <a:xfrm>
            <a:off x="270510" y="64913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레인</a:t>
            </a:r>
          </a:p>
        </p:txBody>
      </p:sp>
      <p:pic>
        <p:nvPicPr>
          <p:cNvPr id="85" name="그래픽 84" descr="햄버거 메뉴 아이콘 단색으로 채워진">
            <a:extLst>
              <a:ext uri="{FF2B5EF4-FFF2-40B4-BE49-F238E27FC236}">
                <a16:creationId xmlns:a16="http://schemas.microsoft.com/office/drawing/2014/main" id="{42DBAB24-6EA7-EEE1-5A64-15BDFA972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74" y="1032742"/>
            <a:ext cx="162126" cy="162126"/>
          </a:xfrm>
          <a:prstGeom prst="rect">
            <a:avLst/>
          </a:prstGeom>
        </p:spPr>
      </p:pic>
      <p:pic>
        <p:nvPicPr>
          <p:cNvPr id="10" name="그래픽 9" descr="햄버거 메뉴 아이콘 단색으로 채워진">
            <a:extLst>
              <a:ext uri="{FF2B5EF4-FFF2-40B4-BE49-F238E27FC236}">
                <a16:creationId xmlns:a16="http://schemas.microsoft.com/office/drawing/2014/main" id="{C0604C03-A78C-754B-7685-C0A13814D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74" y="3275368"/>
            <a:ext cx="162126" cy="162126"/>
          </a:xfrm>
          <a:prstGeom prst="rect">
            <a:avLst/>
          </a:prstGeom>
        </p:spPr>
      </p:pic>
      <p:pic>
        <p:nvPicPr>
          <p:cNvPr id="13" name="그래픽 12" descr="햄버거 메뉴 아이콘 단색으로 채워진">
            <a:extLst>
              <a:ext uri="{FF2B5EF4-FFF2-40B4-BE49-F238E27FC236}">
                <a16:creationId xmlns:a16="http://schemas.microsoft.com/office/drawing/2014/main" id="{D956ED3B-55F7-7D38-19EB-8927BFF1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74" y="3588103"/>
            <a:ext cx="162126" cy="16212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89AB167-2E7B-40D0-1A1E-FA1BAD0343A3}"/>
              </a:ext>
            </a:extLst>
          </p:cNvPr>
          <p:cNvSpPr/>
          <p:nvPr/>
        </p:nvSpPr>
        <p:spPr>
          <a:xfrm>
            <a:off x="6851590" y="3985426"/>
            <a:ext cx="4495107" cy="2402219"/>
          </a:xfrm>
          <a:prstGeom prst="roundRect">
            <a:avLst>
              <a:gd name="adj" fmla="val 39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E3F1E-5CE0-9E14-602F-F401008B8C56}"/>
              </a:ext>
            </a:extLst>
          </p:cNvPr>
          <p:cNvSpPr txBox="1"/>
          <p:nvPr/>
        </p:nvSpPr>
        <p:spPr>
          <a:xfrm>
            <a:off x="7019636" y="4223346"/>
            <a:ext cx="1440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문장 유형 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09BC8C-E094-6664-463B-8A016277232E}"/>
              </a:ext>
            </a:extLst>
          </p:cNvPr>
          <p:cNvSpPr/>
          <p:nvPr/>
        </p:nvSpPr>
        <p:spPr>
          <a:xfrm>
            <a:off x="7044011" y="4521602"/>
            <a:ext cx="4058097" cy="256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드롭다운</a:t>
            </a:r>
          </a:p>
        </p:txBody>
      </p:sp>
    </p:spTree>
    <p:extLst>
      <p:ext uri="{BB962C8B-B14F-4D97-AF65-F5344CB8AC3E}">
        <p14:creationId xmlns:p14="http://schemas.microsoft.com/office/powerpoint/2010/main" val="51627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FD16-F9DE-825D-4189-7854CF72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09666-EAB5-201F-C080-730E338D8DA0}"/>
              </a:ext>
            </a:extLst>
          </p:cNvPr>
          <p:cNvSpPr txBox="1"/>
          <p:nvPr/>
        </p:nvSpPr>
        <p:spPr>
          <a:xfrm>
            <a:off x="0" y="0"/>
            <a:ext cx="463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D_001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유형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발화자</a:t>
            </a:r>
            <a:r>
              <a:rPr lang="ko-KR" altLang="en-US" sz="1200" b="1" dirty="0">
                <a:solidFill>
                  <a:srgbClr val="FF0000"/>
                </a:solidFill>
              </a:rPr>
              <a:t>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05B0E-4A18-A821-EDB9-0BBF8BC1F551}"/>
              </a:ext>
            </a:extLst>
          </p:cNvPr>
          <p:cNvSpPr txBox="1"/>
          <p:nvPr/>
        </p:nvSpPr>
        <p:spPr>
          <a:xfrm>
            <a:off x="6454226" y="615308"/>
            <a:ext cx="5737774" cy="79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 개요 및 목적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검토 과정에서 유저가 유형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뿐만 아니라 텍스트 그 자체도 함께 교정</a:t>
            </a:r>
            <a:r>
              <a:rPr lang="en-US" altLang="ko-KR" sz="1200" dirty="0"/>
              <a:t>/</a:t>
            </a:r>
            <a:r>
              <a:rPr lang="ko-KR" altLang="en-US" sz="1200" dirty="0"/>
              <a:t>수정할 수 있을 것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D21A0-EB2F-F0DA-7FA0-EABF97419374}"/>
              </a:ext>
            </a:extLst>
          </p:cNvPr>
          <p:cNvSpPr txBox="1"/>
          <p:nvPr/>
        </p:nvSpPr>
        <p:spPr>
          <a:xfrm>
            <a:off x="6458834" y="1488889"/>
            <a:ext cx="5733166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</a:t>
            </a:r>
            <a:r>
              <a:rPr lang="en-US" altLang="ko-KR" sz="1200" b="1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블록을 </a:t>
            </a:r>
            <a:r>
              <a:rPr lang="ko-KR" altLang="en-US" sz="1200" dirty="0" err="1"/>
              <a:t>더블클릭하면</a:t>
            </a:r>
            <a:r>
              <a:rPr lang="ko-KR" altLang="en-US" sz="1200" dirty="0"/>
              <a:t> 텍스트 수정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블록의 텍스트 수정 모드에서 </a:t>
            </a:r>
            <a:r>
              <a:rPr lang="ko-KR" altLang="en-US" sz="1200" dirty="0" err="1"/>
              <a:t>엔터를</a:t>
            </a:r>
            <a:r>
              <a:rPr lang="ko-KR" altLang="en-US" sz="1200" dirty="0"/>
              <a:t> 누르면 수정 완료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블록의 텍스트 수정 모드에서 </a:t>
            </a:r>
            <a:r>
              <a:rPr lang="en-US" altLang="ko-KR" sz="1200" dirty="0"/>
              <a:t>shift+</a:t>
            </a:r>
            <a:r>
              <a:rPr lang="ko-KR" altLang="en-US" sz="1200" dirty="0" err="1"/>
              <a:t>엔터를</a:t>
            </a:r>
            <a:r>
              <a:rPr lang="ko-KR" altLang="en-US" sz="1200" dirty="0"/>
              <a:t> 누르면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가능</a:t>
            </a:r>
            <a:r>
              <a:rPr lang="en-US" altLang="ko-KR" sz="1200" dirty="0"/>
              <a:t>, </a:t>
            </a:r>
            <a:r>
              <a:rPr lang="ko-KR" altLang="en-US" sz="1200" dirty="0"/>
              <a:t>이 경우 </a:t>
            </a:r>
            <a:r>
              <a:rPr lang="ko-KR" altLang="en-US" sz="1200" dirty="0" err="1"/>
              <a:t>엔터를</a:t>
            </a:r>
            <a:r>
              <a:rPr lang="ko-KR" altLang="en-US" sz="1200" dirty="0"/>
              <a:t> 눌러 수정을 완료하는 순간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기준으로 새롭게 문장 블록 생성</a:t>
            </a:r>
            <a:r>
              <a:rPr lang="en-US" altLang="ko-KR" sz="1200" dirty="0"/>
              <a:t>. </a:t>
            </a:r>
            <a:r>
              <a:rPr lang="ko-KR" altLang="en-US" sz="1200" dirty="0"/>
              <a:t>이때 새로운 문장 블록은 유형과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모두 </a:t>
            </a:r>
            <a:r>
              <a:rPr lang="ko-KR" altLang="en-US" sz="1200" dirty="0" err="1"/>
              <a:t>미설정</a:t>
            </a:r>
            <a:r>
              <a:rPr lang="ko-KR" altLang="en-US" sz="1200" dirty="0"/>
              <a:t> 상태로 시작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미설정된</a:t>
            </a:r>
            <a:r>
              <a:rPr lang="ko-KR" altLang="en-US" sz="1200" dirty="0"/>
              <a:t> 블록은 빨간 점으로 표시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</a:rPr>
              <a:t>유형이 설정되지 않은 문장 블록이 있으면 다음단계로 넘어가지 못함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D83665-D0A7-50F8-0AA0-84C2FC0F6650}"/>
              </a:ext>
            </a:extLst>
          </p:cNvPr>
          <p:cNvGrpSpPr/>
          <p:nvPr/>
        </p:nvGrpSpPr>
        <p:grpSpPr>
          <a:xfrm>
            <a:off x="1194470" y="1061666"/>
            <a:ext cx="4781550" cy="409722"/>
            <a:chOff x="2242225" y="1605974"/>
            <a:chExt cx="4781550" cy="409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FD3EF0-0236-2FAE-7B10-D14F6D3CEADE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E835AB-1D7F-0C33-A5AD-8AEDA648070C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81A3DAE-6908-8342-4F65-95845477D901}"/>
              </a:ext>
            </a:extLst>
          </p:cNvPr>
          <p:cNvSpPr txBox="1"/>
          <p:nvPr/>
        </p:nvSpPr>
        <p:spPr>
          <a:xfrm flipH="1">
            <a:off x="6130350" y="125000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E0423C-E62C-FDF5-77D8-379D223A1339}"/>
              </a:ext>
            </a:extLst>
          </p:cNvPr>
          <p:cNvSpPr txBox="1"/>
          <p:nvPr/>
        </p:nvSpPr>
        <p:spPr>
          <a:xfrm flipH="1">
            <a:off x="1194470" y="3639518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FD7F54-C1F8-7FFC-56A8-466B17446A5F}"/>
              </a:ext>
            </a:extLst>
          </p:cNvPr>
          <p:cNvSpPr txBox="1"/>
          <p:nvPr/>
        </p:nvSpPr>
        <p:spPr>
          <a:xfrm>
            <a:off x="270510" y="11434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018F6E-DCD1-B084-F56F-9F1BFF82EE9A}"/>
              </a:ext>
            </a:extLst>
          </p:cNvPr>
          <p:cNvSpPr/>
          <p:nvPr/>
        </p:nvSpPr>
        <p:spPr>
          <a:xfrm>
            <a:off x="1247810" y="2061958"/>
            <a:ext cx="4674870" cy="7002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D6546A-5EA4-3ADA-C3DF-27F133CEFECC}"/>
              </a:ext>
            </a:extLst>
          </p:cNvPr>
          <p:cNvGrpSpPr/>
          <p:nvPr/>
        </p:nvGrpSpPr>
        <p:grpSpPr>
          <a:xfrm>
            <a:off x="1194470" y="2051194"/>
            <a:ext cx="4781550" cy="685662"/>
            <a:chOff x="2242225" y="1605974"/>
            <a:chExt cx="4781550" cy="3484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430795-ABA0-DC15-2091-90F489D26E7E}"/>
                </a:ext>
              </a:extLst>
            </p:cNvPr>
            <p:cNvSpPr/>
            <p:nvPr/>
          </p:nvSpPr>
          <p:spPr>
            <a:xfrm>
              <a:off x="2242225" y="1605975"/>
              <a:ext cx="4781550" cy="348415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ts val="1600"/>
                </a:lnSpc>
              </a:pPr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4D5EB5-AD5A-B9AB-8207-895AB7194B19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1605974"/>
              <a:ext cx="0" cy="348415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052D1D0-ADE0-973C-B1FD-A0AD7551FA88}"/>
              </a:ext>
            </a:extLst>
          </p:cNvPr>
          <p:cNvSpPr txBox="1"/>
          <p:nvPr/>
        </p:nvSpPr>
        <p:spPr>
          <a:xfrm flipH="1">
            <a:off x="6130350" y="2239534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23D802-1EFB-4A89-0E0F-9165F0F3933F}"/>
              </a:ext>
            </a:extLst>
          </p:cNvPr>
          <p:cNvSpPr txBox="1"/>
          <p:nvPr/>
        </p:nvSpPr>
        <p:spPr>
          <a:xfrm>
            <a:off x="270510" y="21329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98C165-A605-1A9D-2C9F-682E281F0E89}"/>
              </a:ext>
            </a:extLst>
          </p:cNvPr>
          <p:cNvSpPr txBox="1"/>
          <p:nvPr/>
        </p:nvSpPr>
        <p:spPr>
          <a:xfrm>
            <a:off x="276860" y="58209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FC2B4E-664B-ADA1-4784-892BF46AEA42}"/>
              </a:ext>
            </a:extLst>
          </p:cNvPr>
          <p:cNvSpPr txBox="1"/>
          <p:nvPr/>
        </p:nvSpPr>
        <p:spPr>
          <a:xfrm>
            <a:off x="276860" y="172551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중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05F25A-30EF-3015-87D6-3EACF46B9174}"/>
              </a:ext>
            </a:extLst>
          </p:cNvPr>
          <p:cNvSpPr txBox="1"/>
          <p:nvPr/>
        </p:nvSpPr>
        <p:spPr>
          <a:xfrm>
            <a:off x="276860" y="2976668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후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C0F6935-717A-4C28-E2CA-DC60896E3B03}"/>
              </a:ext>
            </a:extLst>
          </p:cNvPr>
          <p:cNvGrpSpPr/>
          <p:nvPr/>
        </p:nvGrpSpPr>
        <p:grpSpPr>
          <a:xfrm>
            <a:off x="1194470" y="3371703"/>
            <a:ext cx="4781550" cy="188341"/>
            <a:chOff x="2242225" y="1605974"/>
            <a:chExt cx="4781550" cy="40972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9900F6-F8F7-1313-ACEF-BF20283EBEB3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A41A565-67CA-923C-AAF7-048116C690AD}"/>
                </a:ext>
              </a:extLst>
            </p:cNvPr>
            <p:cNvCxnSpPr/>
            <p:nvPr/>
          </p:nvCxnSpPr>
          <p:spPr>
            <a:xfrm>
              <a:off x="2242225" y="1605974"/>
              <a:ext cx="0" cy="409722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77BBABF-C1BE-6527-01BB-B59148CFFACA}"/>
              </a:ext>
            </a:extLst>
          </p:cNvPr>
          <p:cNvSpPr txBox="1"/>
          <p:nvPr/>
        </p:nvSpPr>
        <p:spPr>
          <a:xfrm flipH="1">
            <a:off x="6130350" y="337170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F5CB97-58EF-7B42-CD74-06D72D6D795A}"/>
              </a:ext>
            </a:extLst>
          </p:cNvPr>
          <p:cNvSpPr txBox="1"/>
          <p:nvPr/>
        </p:nvSpPr>
        <p:spPr>
          <a:xfrm>
            <a:off x="270510" y="33592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우진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C1059F-117B-BE0C-1CE0-6636734C1D9C}"/>
              </a:ext>
            </a:extLst>
          </p:cNvPr>
          <p:cNvSpPr/>
          <p:nvPr/>
        </p:nvSpPr>
        <p:spPr>
          <a:xfrm>
            <a:off x="1194470" y="3942590"/>
            <a:ext cx="4781550" cy="188341"/>
          </a:xfrm>
          <a:prstGeom prst="rect">
            <a:avLst/>
          </a:prstGeom>
          <a:noFill/>
          <a:ln w="31750"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그리고 다시 한 번 캐릭터의 설정을 확인했다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680104-5FD8-ADFD-1281-00CFCBFDC3A4}"/>
              </a:ext>
            </a:extLst>
          </p:cNvPr>
          <p:cNvSpPr txBox="1"/>
          <p:nvPr/>
        </p:nvSpPr>
        <p:spPr>
          <a:xfrm flipH="1">
            <a:off x="6130350" y="394259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DD0A91-172A-222D-744E-CA8FFE669E91}"/>
              </a:ext>
            </a:extLst>
          </p:cNvPr>
          <p:cNvSpPr txBox="1"/>
          <p:nvPr/>
        </p:nvSpPr>
        <p:spPr>
          <a:xfrm>
            <a:off x="1070077" y="378870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0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3DBD9-F80F-1C7A-FD34-F8D6E076F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E9DD3-BD32-55A8-15A3-C49E29A17D3E}"/>
              </a:ext>
            </a:extLst>
          </p:cNvPr>
          <p:cNvSpPr txBox="1"/>
          <p:nvPr/>
        </p:nvSpPr>
        <p:spPr>
          <a:xfrm>
            <a:off x="0" y="0"/>
            <a:ext cx="463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D_001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유형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발화자</a:t>
            </a:r>
            <a:r>
              <a:rPr lang="ko-KR" altLang="en-US" sz="1200" b="1" dirty="0">
                <a:solidFill>
                  <a:srgbClr val="FF0000"/>
                </a:solidFill>
              </a:rPr>
              <a:t>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4A123-43ED-E333-9305-C7E9E77A276B}"/>
              </a:ext>
            </a:extLst>
          </p:cNvPr>
          <p:cNvSpPr txBox="1"/>
          <p:nvPr/>
        </p:nvSpPr>
        <p:spPr>
          <a:xfrm>
            <a:off x="6454226" y="615308"/>
            <a:ext cx="5737774" cy="13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 개요 및 목적</a:t>
            </a:r>
            <a:r>
              <a:rPr lang="en-US" altLang="ko-KR" sz="12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4. </a:t>
            </a:r>
            <a:r>
              <a:rPr lang="ko-KR" altLang="en-US" sz="1200" dirty="0"/>
              <a:t>하나의 문장 블록의 텍스트에는 실제로는 여러 개의 문장으로 구성되어 있을 수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만약 그 중 일부의 문장이 문장 블록 내 다른 문장들과 유형</a:t>
            </a:r>
            <a:r>
              <a:rPr lang="en-US" altLang="ko-KR" sz="1200" dirty="0"/>
              <a:t>/</a:t>
            </a:r>
            <a:r>
              <a:rPr lang="ko-KR" altLang="en-US" sz="1200" dirty="0"/>
              <a:t>발화자가 다르다면</a:t>
            </a:r>
            <a:r>
              <a:rPr lang="en-US" altLang="ko-KR" sz="1200" dirty="0"/>
              <a:t>, </a:t>
            </a:r>
            <a:r>
              <a:rPr lang="ko-KR" altLang="en-US" sz="1200" dirty="0"/>
              <a:t>그 </a:t>
            </a:r>
            <a:r>
              <a:rPr lang="en-US" altLang="ko-KR" sz="1200" dirty="0"/>
              <a:t>‘</a:t>
            </a:r>
            <a:r>
              <a:rPr lang="ko-KR" altLang="en-US" sz="1200" dirty="0"/>
              <a:t>일부의 문장</a:t>
            </a:r>
            <a:r>
              <a:rPr lang="en-US" altLang="ko-KR" sz="1200" dirty="0"/>
              <a:t>’</a:t>
            </a:r>
            <a:r>
              <a:rPr lang="ko-KR" altLang="en-US" sz="1200" dirty="0"/>
              <a:t>만 골라내어 별개의 유형</a:t>
            </a:r>
            <a:r>
              <a:rPr lang="en-US" altLang="ko-KR" sz="1200" dirty="0"/>
              <a:t>/</a:t>
            </a:r>
            <a:r>
              <a:rPr lang="ko-KR" altLang="en-US" sz="1200" dirty="0"/>
              <a:t>발화자를 지정할 수 있을 것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C43D2-C440-C2A9-0F10-959107EAC5E8}"/>
              </a:ext>
            </a:extLst>
          </p:cNvPr>
          <p:cNvSpPr txBox="1"/>
          <p:nvPr/>
        </p:nvSpPr>
        <p:spPr>
          <a:xfrm>
            <a:off x="6454226" y="1748030"/>
            <a:ext cx="5733166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[UI/UX</a:t>
            </a:r>
            <a:r>
              <a:rPr lang="ko-KR" altLang="en-US" sz="1200" b="1" dirty="0"/>
              <a:t> 구성</a:t>
            </a:r>
            <a:r>
              <a:rPr lang="en-US" altLang="ko-KR" sz="1200" b="1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텍스트 수정 모드에서 일단 일부 문장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후</a:t>
            </a:r>
            <a:r>
              <a:rPr lang="en-US" altLang="ko-KR" sz="1200" dirty="0"/>
              <a:t>, </a:t>
            </a:r>
            <a:r>
              <a:rPr lang="ko-KR" altLang="en-US" sz="1200" dirty="0"/>
              <a:t>블록 우측에 있는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삭제 </a:t>
            </a:r>
            <a:r>
              <a:rPr lang="en-US" altLang="ko-KR" sz="1200" dirty="0"/>
              <a:t>(</a:t>
            </a:r>
            <a:r>
              <a:rPr lang="ko-KR" altLang="en-US" sz="1200" dirty="0"/>
              <a:t>이어지는 문장이어야 하므로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줄바꿈</a:t>
            </a:r>
            <a:r>
              <a:rPr lang="ko-KR" altLang="en-US" sz="1200" dirty="0"/>
              <a:t> 블록은 선택 후 백스페이스 또는 </a:t>
            </a:r>
            <a:r>
              <a:rPr lang="en-US" altLang="ko-KR" sz="1200" dirty="0"/>
              <a:t>delete </a:t>
            </a:r>
            <a:r>
              <a:rPr lang="ko-KR" altLang="en-US" sz="1200" dirty="0"/>
              <a:t>누르면 삭제</a:t>
            </a:r>
            <a:r>
              <a:rPr lang="en-US" altLang="ko-KR" sz="1200" dirty="0"/>
              <a:t> 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삭제된 자리에는 </a:t>
            </a:r>
            <a:r>
              <a:rPr lang="en-US" altLang="ko-KR" sz="1200" dirty="0"/>
              <a:t>‘</a:t>
            </a:r>
            <a:r>
              <a:rPr lang="ko-KR" altLang="en-US" sz="1200" dirty="0"/>
              <a:t>문장이 이어집니다</a:t>
            </a:r>
            <a:r>
              <a:rPr lang="en-US" altLang="ko-KR" sz="1200" dirty="0"/>
              <a:t>'</a:t>
            </a:r>
            <a:r>
              <a:rPr lang="ko-KR" altLang="en-US" sz="1200" dirty="0"/>
              <a:t>를 표시하는 아이콘 등장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 아이콘은 어떤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블록 앞뒤로 </a:t>
            </a:r>
            <a:r>
              <a:rPr lang="ko-KR" altLang="en-US" sz="1200" dirty="0" err="1"/>
              <a:t>줄바꿈이</a:t>
            </a:r>
            <a:r>
              <a:rPr lang="ko-KR" altLang="en-US" sz="1200" dirty="0"/>
              <a:t> 아닌 블록이 있는 상황에서 그 가운데 있는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블록을 삭제함으로써 </a:t>
            </a:r>
            <a:r>
              <a:rPr lang="ko-KR" altLang="en-US" sz="1200" dirty="0" err="1"/>
              <a:t>줄바꿈이</a:t>
            </a:r>
            <a:r>
              <a:rPr lang="ko-KR" altLang="en-US" sz="1200" dirty="0"/>
              <a:t> 아닌 블록끼리 맞닿게 될 때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나타내기 위해 등장하는 아이콘임</a:t>
            </a:r>
            <a:endParaRPr lang="en-US" altLang="ko-KR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98D3FB-19F1-BA26-354F-29DAF95FA09C}"/>
              </a:ext>
            </a:extLst>
          </p:cNvPr>
          <p:cNvGrpSpPr/>
          <p:nvPr/>
        </p:nvGrpSpPr>
        <p:grpSpPr>
          <a:xfrm>
            <a:off x="1194470" y="1061666"/>
            <a:ext cx="4781550" cy="409722"/>
            <a:chOff x="2242225" y="1605974"/>
            <a:chExt cx="4781550" cy="409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6C3BA1-B0B3-EF9E-CEA9-E08E3D9F29BC}"/>
                </a:ext>
              </a:extLst>
            </p:cNvPr>
            <p:cNvSpPr/>
            <p:nvPr/>
          </p:nvSpPr>
          <p:spPr>
            <a:xfrm>
              <a:off x="2242225" y="1605974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불현듯 조금 전 꾸었던 꿈이 그녀의 머릿속에서 되살아났다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 남자는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누구지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E97ADA0-17D4-C206-8591-A0681C2F498D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1693658"/>
              <a:ext cx="0" cy="26670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EAE5512-14A9-170C-C4DD-008C3F4B7366}"/>
              </a:ext>
            </a:extLst>
          </p:cNvPr>
          <p:cNvSpPr txBox="1"/>
          <p:nvPr/>
        </p:nvSpPr>
        <p:spPr>
          <a:xfrm flipH="1">
            <a:off x="6130350" y="1250007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DE93C4-9E11-893F-66D7-1C166B739C6C}"/>
              </a:ext>
            </a:extLst>
          </p:cNvPr>
          <p:cNvSpPr/>
          <p:nvPr/>
        </p:nvSpPr>
        <p:spPr>
          <a:xfrm>
            <a:off x="1247810" y="2061958"/>
            <a:ext cx="4674870" cy="4345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354EF36-E00B-BBB4-CDD2-0A82D814B65D}"/>
              </a:ext>
            </a:extLst>
          </p:cNvPr>
          <p:cNvGrpSpPr/>
          <p:nvPr/>
        </p:nvGrpSpPr>
        <p:grpSpPr>
          <a:xfrm>
            <a:off x="1194470" y="2051194"/>
            <a:ext cx="4781550" cy="434561"/>
            <a:chOff x="2242225" y="1605974"/>
            <a:chExt cx="4781550" cy="3484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328B2B0-1B56-4FAE-E681-3AA090E2431D}"/>
                </a:ext>
              </a:extLst>
            </p:cNvPr>
            <p:cNvSpPr/>
            <p:nvPr/>
          </p:nvSpPr>
          <p:spPr>
            <a:xfrm>
              <a:off x="2242225" y="1605975"/>
              <a:ext cx="4781550" cy="348415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불현듯 조금 전 꾸었던 꿈이 그녀의 머릿속에서 되살아났다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그 남자는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누구지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8929A6-6964-7CC4-ABB9-CA83E1B9D9F9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1605974"/>
              <a:ext cx="0" cy="348415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5469F8C-FAA5-4143-FA67-FFADF01581A6}"/>
              </a:ext>
            </a:extLst>
          </p:cNvPr>
          <p:cNvSpPr txBox="1"/>
          <p:nvPr/>
        </p:nvSpPr>
        <p:spPr>
          <a:xfrm flipH="1">
            <a:off x="6130350" y="2239534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EA373C-42EA-F8AB-2F94-AD8F27B9F6CE}"/>
              </a:ext>
            </a:extLst>
          </p:cNvPr>
          <p:cNvSpPr txBox="1"/>
          <p:nvPr/>
        </p:nvSpPr>
        <p:spPr>
          <a:xfrm>
            <a:off x="276860" y="58209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0815A1-26A2-6412-FB61-7B9B0A06F379}"/>
              </a:ext>
            </a:extLst>
          </p:cNvPr>
          <p:cNvSpPr txBox="1"/>
          <p:nvPr/>
        </p:nvSpPr>
        <p:spPr>
          <a:xfrm>
            <a:off x="276860" y="17255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중 </a:t>
            </a:r>
            <a:r>
              <a:rPr lang="en-US" altLang="ko-KR" sz="1200" b="1" dirty="0">
                <a:highlight>
                  <a:srgbClr val="FFFF00"/>
                </a:highlight>
              </a:rPr>
              <a:t>(1)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75E552-48A8-E3C1-DD4E-2BDA1C6E077A}"/>
              </a:ext>
            </a:extLst>
          </p:cNvPr>
          <p:cNvSpPr txBox="1"/>
          <p:nvPr/>
        </p:nvSpPr>
        <p:spPr>
          <a:xfrm>
            <a:off x="276860" y="506242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2D4C0F-CAAE-A48B-1BDA-6AA1E6AEBF7A}"/>
              </a:ext>
            </a:extLst>
          </p:cNvPr>
          <p:cNvGrpSpPr/>
          <p:nvPr/>
        </p:nvGrpSpPr>
        <p:grpSpPr>
          <a:xfrm>
            <a:off x="1194470" y="3067640"/>
            <a:ext cx="4781550" cy="246222"/>
            <a:chOff x="2242225" y="1605974"/>
            <a:chExt cx="4781550" cy="3484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A626C3E-A4B4-2BF7-FC71-16A039AE608F}"/>
                </a:ext>
              </a:extLst>
            </p:cNvPr>
            <p:cNvSpPr/>
            <p:nvPr/>
          </p:nvSpPr>
          <p:spPr>
            <a:xfrm>
              <a:off x="2242225" y="1605975"/>
              <a:ext cx="4781550" cy="348415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불현듯 조금 전 꾸었던 꿈이 그녀의 머릿속에서 되살아났다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94166D-6467-75F2-019A-52E3569AB071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1605974"/>
              <a:ext cx="0" cy="348415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423BB5-9F9D-4438-E5CE-130B83732D56}"/>
              </a:ext>
            </a:extLst>
          </p:cNvPr>
          <p:cNvSpPr txBox="1"/>
          <p:nvPr/>
        </p:nvSpPr>
        <p:spPr>
          <a:xfrm flipH="1">
            <a:off x="6130350" y="3097310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86D94-FB67-B6AE-0FEB-B23A30108C94}"/>
              </a:ext>
            </a:extLst>
          </p:cNvPr>
          <p:cNvSpPr txBox="1"/>
          <p:nvPr/>
        </p:nvSpPr>
        <p:spPr>
          <a:xfrm>
            <a:off x="276860" y="27419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중 </a:t>
            </a:r>
            <a:r>
              <a:rPr lang="en-US" altLang="ko-KR" sz="1200" b="1" dirty="0">
                <a:highlight>
                  <a:srgbClr val="FFFF00"/>
                </a:highlight>
              </a:rPr>
              <a:t>(2)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8A6400-1A40-0454-6D94-D0B1CE9434BF}"/>
              </a:ext>
            </a:extLst>
          </p:cNvPr>
          <p:cNvSpPr/>
          <p:nvPr/>
        </p:nvSpPr>
        <p:spPr>
          <a:xfrm>
            <a:off x="1194470" y="3446596"/>
            <a:ext cx="4781550" cy="246221"/>
          </a:xfrm>
          <a:prstGeom prst="rect">
            <a:avLst/>
          </a:prstGeom>
          <a:noFill/>
          <a:ln w="31750"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그 남자는 </a:t>
            </a:r>
            <a:r>
              <a:rPr lang="ko-KR" altLang="en-US" sz="1000" dirty="0" err="1">
                <a:solidFill>
                  <a:schemeClr val="tx1"/>
                </a:solidFill>
              </a:rPr>
              <a:t>누구지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1EB6D-BB77-BBB8-109C-D61C4A29E478}"/>
              </a:ext>
            </a:extLst>
          </p:cNvPr>
          <p:cNvSpPr txBox="1"/>
          <p:nvPr/>
        </p:nvSpPr>
        <p:spPr>
          <a:xfrm>
            <a:off x="1070077" y="3368985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EA876-353F-2EAE-FF90-83E295C4B259}"/>
              </a:ext>
            </a:extLst>
          </p:cNvPr>
          <p:cNvSpPr txBox="1"/>
          <p:nvPr/>
        </p:nvSpPr>
        <p:spPr>
          <a:xfrm>
            <a:off x="276860" y="37201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수정 중 </a:t>
            </a:r>
            <a:r>
              <a:rPr lang="en-US" altLang="ko-KR" sz="1200" b="1" dirty="0">
                <a:highlight>
                  <a:srgbClr val="FFFF00"/>
                </a:highlight>
              </a:rPr>
              <a:t>(3)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DDB06C-4E16-E920-7124-CBF66F833F21}"/>
              </a:ext>
            </a:extLst>
          </p:cNvPr>
          <p:cNvGrpSpPr/>
          <p:nvPr/>
        </p:nvGrpSpPr>
        <p:grpSpPr>
          <a:xfrm>
            <a:off x="1194470" y="4053962"/>
            <a:ext cx="4781550" cy="246222"/>
            <a:chOff x="2242225" y="1605974"/>
            <a:chExt cx="4781550" cy="3484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8255479-9B22-3951-EF47-D2BC719B8A49}"/>
                </a:ext>
              </a:extLst>
            </p:cNvPr>
            <p:cNvSpPr/>
            <p:nvPr/>
          </p:nvSpPr>
          <p:spPr>
            <a:xfrm>
              <a:off x="2242225" y="1605975"/>
              <a:ext cx="4781550" cy="348415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불현듯 조금 전 꾸었던 꿈이 그녀의 머릿속에서 되살아났다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9B925FE-E03E-6A0B-A1E5-F29548ED3825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1605974"/>
              <a:ext cx="0" cy="348415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CA54A7-DDFD-B838-E48E-91A28586E018}"/>
              </a:ext>
            </a:extLst>
          </p:cNvPr>
          <p:cNvSpPr txBox="1"/>
          <p:nvPr/>
        </p:nvSpPr>
        <p:spPr>
          <a:xfrm flipH="1">
            <a:off x="6130350" y="3435631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01482-AE63-4558-D113-1E9C2C4B02B5}"/>
              </a:ext>
            </a:extLst>
          </p:cNvPr>
          <p:cNvSpPr txBox="1"/>
          <p:nvPr/>
        </p:nvSpPr>
        <p:spPr>
          <a:xfrm flipH="1">
            <a:off x="6130350" y="4436203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F1261B-4322-173E-6E6C-4C8F4199103F}"/>
              </a:ext>
            </a:extLst>
          </p:cNvPr>
          <p:cNvGrpSpPr/>
          <p:nvPr/>
        </p:nvGrpSpPr>
        <p:grpSpPr>
          <a:xfrm>
            <a:off x="1194470" y="5372514"/>
            <a:ext cx="4781550" cy="246222"/>
            <a:chOff x="2242225" y="1605974"/>
            <a:chExt cx="4781550" cy="34841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1C9E91-1154-EA96-DF8D-6079D75BE71A}"/>
                </a:ext>
              </a:extLst>
            </p:cNvPr>
            <p:cNvSpPr/>
            <p:nvPr/>
          </p:nvSpPr>
          <p:spPr>
            <a:xfrm>
              <a:off x="2242225" y="1605975"/>
              <a:ext cx="4781550" cy="348415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불현듯 조금 전 꾸었던 꿈이 그녀의 머릿속에서 되살아났다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2D9CA70-A5D6-6E25-7514-4D745A7529F5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5" y="1605974"/>
              <a:ext cx="0" cy="348415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7437AF-B6E5-75F2-8411-A3CC0D165B6F}"/>
              </a:ext>
            </a:extLst>
          </p:cNvPr>
          <p:cNvSpPr/>
          <p:nvPr/>
        </p:nvSpPr>
        <p:spPr>
          <a:xfrm>
            <a:off x="1194470" y="5735861"/>
            <a:ext cx="4781545" cy="21520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그 남자는 </a:t>
            </a:r>
            <a:r>
              <a:rPr lang="ko-KR" altLang="en-US" sz="1000" dirty="0" err="1">
                <a:solidFill>
                  <a:schemeClr val="tx1"/>
                </a:solidFill>
              </a:rPr>
              <a:t>누구지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9F0AB-CEB2-2B5E-4E00-D20918744C12}"/>
              </a:ext>
            </a:extLst>
          </p:cNvPr>
          <p:cNvSpPr txBox="1"/>
          <p:nvPr/>
        </p:nvSpPr>
        <p:spPr>
          <a:xfrm>
            <a:off x="270510" y="572035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린</a:t>
            </a:r>
            <a:r>
              <a:rPr lang="en-US" altLang="ko-KR" sz="1000" dirty="0"/>
              <a:t>(</a:t>
            </a:r>
            <a:r>
              <a:rPr lang="ko-KR" altLang="en-US" sz="1000" dirty="0"/>
              <a:t>로엔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DEA13-BED0-AEA6-44C7-D75F6170D26A}"/>
              </a:ext>
            </a:extLst>
          </p:cNvPr>
          <p:cNvSpPr txBox="1"/>
          <p:nvPr/>
        </p:nvSpPr>
        <p:spPr>
          <a:xfrm flipH="1">
            <a:off x="6130350" y="5754755"/>
            <a:ext cx="5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250FF4-DD2F-58D0-9352-774AB3E08790}"/>
              </a:ext>
            </a:extLst>
          </p:cNvPr>
          <p:cNvSpPr/>
          <p:nvPr/>
        </p:nvSpPr>
        <p:spPr>
          <a:xfrm>
            <a:off x="1194470" y="4399785"/>
            <a:ext cx="4781550" cy="246221"/>
          </a:xfrm>
          <a:prstGeom prst="rect">
            <a:avLst/>
          </a:prstGeom>
          <a:noFill/>
          <a:ln w="31750" cap="rnd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그 남자는 </a:t>
            </a:r>
            <a:r>
              <a:rPr lang="ko-KR" altLang="en-US" sz="1000" dirty="0" err="1">
                <a:solidFill>
                  <a:schemeClr val="tx1"/>
                </a:solidFill>
              </a:rPr>
              <a:t>누구지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CFD8B8-6535-929A-8EAE-403F4D30820C}"/>
              </a:ext>
            </a:extLst>
          </p:cNvPr>
          <p:cNvSpPr txBox="1"/>
          <p:nvPr/>
        </p:nvSpPr>
        <p:spPr>
          <a:xfrm>
            <a:off x="1070077" y="4322174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4" name="그래픽 53" descr="갈매기형 화살표 단색으로 채워진">
            <a:extLst>
              <a:ext uri="{FF2B5EF4-FFF2-40B4-BE49-F238E27FC236}">
                <a16:creationId xmlns:a16="http://schemas.microsoft.com/office/drawing/2014/main" id="{8CB6ABDC-822A-393B-3724-AB6400DF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111305" y="5426372"/>
            <a:ext cx="181621" cy="181621"/>
          </a:xfrm>
          <a:prstGeom prst="rect">
            <a:avLst/>
          </a:prstGeom>
        </p:spPr>
      </p:pic>
      <p:pic>
        <p:nvPicPr>
          <p:cNvPr id="55" name="그래픽 54" descr="갈매기형 화살표 단색으로 채워진">
            <a:extLst>
              <a:ext uri="{FF2B5EF4-FFF2-40B4-BE49-F238E27FC236}">
                <a16:creationId xmlns:a16="http://schemas.microsoft.com/office/drawing/2014/main" id="{7CAD472A-A19D-8306-F6C5-2D7399B1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111305" y="4107820"/>
            <a:ext cx="181621" cy="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2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599E2-7568-1794-4C40-5017F1215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B2A10-D2F3-5A05-5C1F-0222D5D18C6F}"/>
              </a:ext>
            </a:extLst>
          </p:cNvPr>
          <p:cNvSpPr txBox="1"/>
          <p:nvPr/>
        </p:nvSpPr>
        <p:spPr>
          <a:xfrm>
            <a:off x="0" y="0"/>
            <a:ext cx="3757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D_002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발화자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캐릭터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83DD3-9202-1345-CB72-9D016B8F8B17}"/>
              </a:ext>
            </a:extLst>
          </p:cNvPr>
          <p:cNvSpPr txBox="1"/>
          <p:nvPr/>
        </p:nvSpPr>
        <p:spPr>
          <a:xfrm>
            <a:off x="7867650" y="55333"/>
            <a:ext cx="4171950" cy="376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b="1" dirty="0"/>
              <a:t>원문 내 등장한 </a:t>
            </a:r>
            <a:r>
              <a:rPr lang="ko-KR" altLang="en-US" sz="1200" b="1" dirty="0" err="1"/>
              <a:t>발화자</a:t>
            </a:r>
            <a:r>
              <a:rPr lang="ko-KR" altLang="en-US" sz="1200" b="1" dirty="0"/>
              <a:t> 목록 표시 정보</a:t>
            </a:r>
            <a:endParaRPr lang="en-US" altLang="ko-KR" sz="1200" b="1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ko-KR" altLang="en-US" sz="1200" dirty="0"/>
              <a:t>발화자는 </a:t>
            </a:r>
            <a:r>
              <a:rPr lang="en-US" altLang="ko-KR" sz="1200" dirty="0"/>
              <a:t>radio</a:t>
            </a:r>
            <a:r>
              <a:rPr lang="ko-KR" altLang="en-US" sz="1200" dirty="0"/>
              <a:t>로 제시</a:t>
            </a:r>
            <a:r>
              <a:rPr lang="en-US" altLang="ko-KR" sz="1200" dirty="0"/>
              <a:t>(=</a:t>
            </a:r>
            <a:r>
              <a:rPr lang="ko-KR" altLang="en-US" sz="1200" dirty="0"/>
              <a:t>선택 가능</a:t>
            </a:r>
            <a:r>
              <a:rPr lang="en-US" altLang="ko-KR" sz="1200" dirty="0"/>
              <a:t>), </a:t>
            </a:r>
            <a:r>
              <a:rPr lang="ko-KR" altLang="en-US" sz="1200" dirty="0"/>
              <a:t>가나다 순서</a:t>
            </a:r>
            <a:endParaRPr lang="en-US" altLang="ko-KR" sz="1200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ko-KR" altLang="en-US" sz="1200" dirty="0"/>
              <a:t>각 발화자에는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상태가 존재하며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각 발화자마다 아이콘으로 제시됨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연결됨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아이콘 </a:t>
            </a:r>
            <a:r>
              <a:rPr lang="en-US" altLang="ko-KR" sz="1200" dirty="0"/>
              <a:t>: </a:t>
            </a:r>
            <a:r>
              <a:rPr lang="ko-KR" altLang="en-US" sz="1200" dirty="0"/>
              <a:t>👤</a:t>
            </a:r>
            <a:r>
              <a:rPr lang="en-US" altLang="ko-KR" sz="1200" dirty="0"/>
              <a:t>, subtext</a:t>
            </a:r>
            <a:r>
              <a:rPr lang="ko-KR" altLang="en-US" sz="1200" dirty="0"/>
              <a:t>로 연결된 캐릭터의 이름 표시</a:t>
            </a:r>
            <a:endParaRPr lang="en-US" altLang="ko-KR" sz="1200" dirty="0"/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신규 캐릭터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아이콘 </a:t>
            </a:r>
            <a:r>
              <a:rPr lang="en-US" altLang="ko-KR" sz="1200" dirty="0"/>
              <a:t>: </a:t>
            </a:r>
            <a:r>
              <a:rPr lang="ko-KR" altLang="en-US" sz="1200" dirty="0"/>
              <a:t>➕</a:t>
            </a:r>
            <a:endParaRPr lang="en-US" altLang="ko-KR" sz="1200" dirty="0"/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연결되지 않음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아이콘 없음</a:t>
            </a:r>
            <a:r>
              <a:rPr lang="en-US" altLang="ko-KR" sz="1200" dirty="0"/>
              <a:t>, </a:t>
            </a:r>
            <a:r>
              <a:rPr lang="ko-KR" altLang="en-US" sz="1200" dirty="0"/>
              <a:t>빨간 점으로 표시 </a:t>
            </a:r>
            <a:r>
              <a:rPr lang="en-US" altLang="ko-KR" sz="1200" dirty="0">
                <a:solidFill>
                  <a:srgbClr val="FF0000"/>
                </a:solidFill>
              </a:rPr>
              <a:t>•</a:t>
            </a:r>
          </a:p>
          <a:p>
            <a:pPr marL="228600" indent="-228600">
              <a:lnSpc>
                <a:spcPts val="1800"/>
              </a:lnSpc>
              <a:buFont typeface="+mj-lt"/>
              <a:buAutoNum type="arabicPeriod"/>
            </a:pPr>
            <a:r>
              <a:rPr lang="ko-KR" altLang="en-US" sz="1200" dirty="0"/>
              <a:t>초기 상태에서는 자동으로 캐릭터가 연결된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</a:t>
            </a:r>
            <a:r>
              <a:rPr lang="en-US" altLang="ko-KR" sz="1200" dirty="0"/>
              <a:t>or </a:t>
            </a:r>
            <a:r>
              <a:rPr lang="ko-KR" altLang="en-US" sz="1200" dirty="0"/>
              <a:t>캐릭터가 연결되지 않은 </a:t>
            </a:r>
            <a:r>
              <a:rPr lang="ko-KR" altLang="en-US" sz="1200" dirty="0" err="1"/>
              <a:t>발화자</a:t>
            </a:r>
            <a:r>
              <a:rPr lang="ko-KR" altLang="en-US" sz="1200" dirty="0"/>
              <a:t> 둘 중 하나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ts val="1800"/>
              </a:lnSpc>
              <a:buFont typeface="+mj-lt"/>
              <a:buAutoNum type="arabicPeriod"/>
            </a:pPr>
            <a:r>
              <a:rPr lang="ko-KR" altLang="en-US" sz="1200" dirty="0"/>
              <a:t>유저는 </a:t>
            </a:r>
            <a:r>
              <a:rPr lang="en-US" altLang="ko-KR" sz="1200" dirty="0"/>
              <a:t>(1) </a:t>
            </a:r>
            <a:r>
              <a:rPr lang="ko-KR" altLang="en-US" sz="1200" dirty="0"/>
              <a:t>캐릭터가 자동으로 연결된 발화자라면</a:t>
            </a:r>
            <a:r>
              <a:rPr lang="en-US" altLang="ko-KR" sz="1200" dirty="0"/>
              <a:t>, </a:t>
            </a:r>
            <a:r>
              <a:rPr lang="ko-KR" altLang="en-US" sz="1200" dirty="0"/>
              <a:t>연결된 캐릭터가 적절한지 확인 </a:t>
            </a:r>
            <a:r>
              <a:rPr lang="en-US" altLang="ko-KR" sz="1200" dirty="0"/>
              <a:t>(2) </a:t>
            </a:r>
            <a:r>
              <a:rPr lang="ko-KR" altLang="en-US" sz="1200" dirty="0"/>
              <a:t>캐릭터가 연결되지 않은 발화자라면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캐릭터를 연결시키거나</a:t>
            </a:r>
            <a:r>
              <a:rPr lang="en-US" altLang="ko-KR" sz="1200" dirty="0"/>
              <a:t>, </a:t>
            </a:r>
            <a:r>
              <a:rPr lang="ko-KR" altLang="en-US" sz="1200" dirty="0"/>
              <a:t>신규 캐릭터로 지정하거나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캐릭터를 연결시키지 않고 놔두거나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중 하나를 선택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328011-0ECA-4AF9-36DB-F9DC4BE41E67}"/>
              </a:ext>
            </a:extLst>
          </p:cNvPr>
          <p:cNvSpPr/>
          <p:nvPr/>
        </p:nvSpPr>
        <p:spPr>
          <a:xfrm>
            <a:off x="266701" y="723900"/>
            <a:ext cx="2457450" cy="3304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FAAF3F-0331-55C3-E7FA-38E920C7C5CD}"/>
              </a:ext>
            </a:extLst>
          </p:cNvPr>
          <p:cNvSpPr/>
          <p:nvPr/>
        </p:nvSpPr>
        <p:spPr>
          <a:xfrm>
            <a:off x="2914650" y="723900"/>
            <a:ext cx="4419600" cy="3304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65572-2ABC-D70D-F9CF-FD11069D0ED8}"/>
              </a:ext>
            </a:extLst>
          </p:cNvPr>
          <p:cNvSpPr txBox="1"/>
          <p:nvPr/>
        </p:nvSpPr>
        <p:spPr>
          <a:xfrm>
            <a:off x="422910" y="1005840"/>
            <a:ext cx="120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👤 모자 쓴 여자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F7F4-4EAC-5195-4520-E07760F5BCA6}"/>
              </a:ext>
            </a:extLst>
          </p:cNvPr>
          <p:cNvSpPr txBox="1"/>
          <p:nvPr/>
        </p:nvSpPr>
        <p:spPr>
          <a:xfrm>
            <a:off x="422910" y="1287780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➕ </a:t>
            </a:r>
            <a:r>
              <a:rPr lang="ko-KR" altLang="en-US" sz="1000" b="1" dirty="0" err="1"/>
              <a:t>르비체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23F75-4634-ED35-3C01-8D5BD51D6E9E}"/>
              </a:ext>
            </a:extLst>
          </p:cNvPr>
          <p:cNvSpPr txBox="1"/>
          <p:nvPr/>
        </p:nvSpPr>
        <p:spPr>
          <a:xfrm>
            <a:off x="422910" y="1572101"/>
            <a:ext cx="56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👤 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7B345-6E0E-E6CB-55CB-211637B548F5}"/>
              </a:ext>
            </a:extLst>
          </p:cNvPr>
          <p:cNvSpPr txBox="1"/>
          <p:nvPr/>
        </p:nvSpPr>
        <p:spPr>
          <a:xfrm>
            <a:off x="422910" y="1856422"/>
            <a:ext cx="56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👤 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76DEC-7785-A774-9269-1EAE2B886997}"/>
              </a:ext>
            </a:extLst>
          </p:cNvPr>
          <p:cNvSpPr txBox="1"/>
          <p:nvPr/>
        </p:nvSpPr>
        <p:spPr>
          <a:xfrm>
            <a:off x="422910" y="2140743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•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셀리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BBC11-B13B-8D2F-68E0-606937E941D5}"/>
              </a:ext>
            </a:extLst>
          </p:cNvPr>
          <p:cNvSpPr txBox="1"/>
          <p:nvPr/>
        </p:nvSpPr>
        <p:spPr>
          <a:xfrm>
            <a:off x="1425892" y="1053464"/>
            <a:ext cx="600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소피아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D42C8-5D97-91FB-4415-0E49033A1540}"/>
              </a:ext>
            </a:extLst>
          </p:cNvPr>
          <p:cNvSpPr txBox="1"/>
          <p:nvPr/>
        </p:nvSpPr>
        <p:spPr>
          <a:xfrm>
            <a:off x="1118234" y="1315700"/>
            <a:ext cx="79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신규 캐릭터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AA68D-5256-891E-5D72-E21FC79236F4}"/>
              </a:ext>
            </a:extLst>
          </p:cNvPr>
          <p:cNvSpPr txBox="1"/>
          <p:nvPr/>
        </p:nvSpPr>
        <p:spPr>
          <a:xfrm>
            <a:off x="891540" y="1602878"/>
            <a:ext cx="600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46BDE-8F9C-8F3D-F7CE-8312EF7153B2}"/>
              </a:ext>
            </a:extLst>
          </p:cNvPr>
          <p:cNvSpPr txBox="1"/>
          <p:nvPr/>
        </p:nvSpPr>
        <p:spPr>
          <a:xfrm>
            <a:off x="872490" y="1900201"/>
            <a:ext cx="600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35107-96B3-1B87-9802-A42555323C9F}"/>
              </a:ext>
            </a:extLst>
          </p:cNvPr>
          <p:cNvSpPr txBox="1"/>
          <p:nvPr/>
        </p:nvSpPr>
        <p:spPr>
          <a:xfrm>
            <a:off x="266701" y="457200"/>
            <a:ext cx="175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회차</a:t>
            </a:r>
            <a:r>
              <a:rPr lang="ko-KR" altLang="en-US" sz="1200" b="1" dirty="0"/>
              <a:t> 내 </a:t>
            </a:r>
            <a:r>
              <a:rPr lang="ko-KR" altLang="en-US" sz="1200" b="1" dirty="0" err="1"/>
              <a:t>발화자</a:t>
            </a:r>
            <a:r>
              <a:rPr lang="ko-KR" altLang="en-US" sz="1200" b="1" dirty="0"/>
              <a:t> 목록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7DA06-3C1C-11FB-9AFB-E63A75890723}"/>
              </a:ext>
            </a:extLst>
          </p:cNvPr>
          <p:cNvSpPr txBox="1"/>
          <p:nvPr/>
        </p:nvSpPr>
        <p:spPr>
          <a:xfrm>
            <a:off x="2914650" y="457200"/>
            <a:ext cx="245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기존 캐릭터 목록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가나다 순서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F9173C-E1FE-DBB0-4627-49DA2AD635A5}"/>
              </a:ext>
            </a:extLst>
          </p:cNvPr>
          <p:cNvSpPr txBox="1"/>
          <p:nvPr/>
        </p:nvSpPr>
        <p:spPr>
          <a:xfrm>
            <a:off x="7867650" y="3816812"/>
            <a:ext cx="4171950" cy="468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b="1" dirty="0" err="1"/>
              <a:t>발화자</a:t>
            </a:r>
            <a:r>
              <a:rPr lang="ko-KR" altLang="en-US" sz="1200" b="1" dirty="0"/>
              <a:t> 선택 시</a:t>
            </a:r>
            <a:endParaRPr lang="en-US" altLang="ko-KR" sz="1200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ko-KR" altLang="en-US" sz="1200" dirty="0"/>
              <a:t>캐릭터가 연결되지 않은 </a:t>
            </a:r>
            <a:r>
              <a:rPr lang="ko-KR" altLang="en-US" sz="1200" dirty="0" err="1"/>
              <a:t>발화자일</a:t>
            </a:r>
            <a:r>
              <a:rPr lang="ko-KR" altLang="en-US" sz="1200" dirty="0"/>
              <a:t> 경우</a:t>
            </a:r>
            <a:endParaRPr lang="en-US" altLang="ko-KR" sz="1200" dirty="0"/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목록 </a:t>
            </a:r>
            <a:r>
              <a:rPr lang="en-US" altLang="ko-KR" sz="1200" dirty="0"/>
              <a:t>: extend </a:t>
            </a:r>
            <a:r>
              <a:rPr lang="ko-KR" altLang="en-US" sz="1200" dirty="0"/>
              <a:t>없이 목록만 표시</a:t>
            </a:r>
            <a:endParaRPr lang="en-US" altLang="ko-KR" sz="1200" dirty="0"/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우측의 확장 버튼을 누르면 캐릭터가 </a:t>
            </a:r>
            <a:r>
              <a:rPr lang="en-US" altLang="ko-KR" sz="1200" dirty="0"/>
              <a:t>extend</a:t>
            </a:r>
            <a:r>
              <a:rPr lang="ko-KR" altLang="en-US" sz="1200" dirty="0"/>
              <a:t>되며 페르소나 정보를 확인 가능</a:t>
            </a:r>
            <a:r>
              <a:rPr lang="en-US" altLang="ko-KR" sz="1200" dirty="0"/>
              <a:t>(extend</a:t>
            </a:r>
            <a:r>
              <a:rPr lang="ko-KR" altLang="en-US" sz="1200" dirty="0"/>
              <a:t>는 한 번에 한 캐릭터만</a:t>
            </a:r>
            <a:r>
              <a:rPr lang="en-US" altLang="ko-KR" sz="1200" dirty="0"/>
              <a:t>. </a:t>
            </a:r>
            <a:r>
              <a:rPr lang="ko-KR" altLang="en-US" sz="1200" dirty="0"/>
              <a:t>다른 캐릭터 </a:t>
            </a:r>
            <a:r>
              <a:rPr lang="en-US" altLang="ko-KR" sz="1200" dirty="0"/>
              <a:t>extend</a:t>
            </a:r>
            <a:r>
              <a:rPr lang="ko-KR" altLang="en-US" sz="1200" dirty="0"/>
              <a:t>하면 기존 </a:t>
            </a:r>
            <a:r>
              <a:rPr lang="en-US" altLang="ko-KR" sz="1200" dirty="0"/>
              <a:t>extend</a:t>
            </a:r>
            <a:r>
              <a:rPr lang="ko-KR" altLang="en-US" sz="1200" dirty="0"/>
              <a:t>된 부분은 다시 </a:t>
            </a:r>
            <a:r>
              <a:rPr lang="en-US" altLang="ko-KR" sz="1200" dirty="0"/>
              <a:t>collapsed</a:t>
            </a:r>
            <a:r>
              <a:rPr lang="ko-KR" altLang="en-US" sz="1200" dirty="0"/>
              <a:t>로 바뀜</a:t>
            </a:r>
            <a:r>
              <a:rPr lang="en-US" altLang="ko-KR" sz="1200" dirty="0"/>
              <a:t>)</a:t>
            </a:r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캐릭터를 선택하지 않은 상태에서는 버튼 영역에 </a:t>
            </a:r>
            <a:r>
              <a:rPr lang="en-US" altLang="ko-KR" sz="1200" dirty="0"/>
              <a:t>‘</a:t>
            </a:r>
            <a:r>
              <a:rPr lang="ko-KR" altLang="en-US" sz="1200" dirty="0"/>
              <a:t>신규 캐릭터 생성</a:t>
            </a:r>
            <a:r>
              <a:rPr lang="en-US" altLang="ko-KR" sz="1200" dirty="0"/>
              <a:t>‘ </a:t>
            </a:r>
            <a:r>
              <a:rPr lang="ko-KR" altLang="en-US" sz="1200" dirty="0"/>
              <a:t>버튼 등장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캐릭터를 선택하면 </a:t>
            </a:r>
            <a:r>
              <a:rPr lang="en-US" altLang="ko-KR" sz="1200" dirty="0"/>
              <a:t>‘</a:t>
            </a:r>
            <a:r>
              <a:rPr lang="ko-KR" altLang="en-US" sz="1200" dirty="0"/>
              <a:t>신규 캐릭터 생성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버튼이 </a:t>
            </a:r>
            <a:r>
              <a:rPr lang="en-US" altLang="ko-KR" sz="1200" dirty="0"/>
              <a:t>‘</a:t>
            </a:r>
            <a:r>
              <a:rPr lang="ko-KR" altLang="en-US" sz="1200" dirty="0"/>
              <a:t>캐릭터 연결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버튼으로 바뀜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/>
              <a:t>캐릭터 연결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버튼을 누르면 선택된 발화자와 선택된 캐릭터가 연결됨</a:t>
            </a:r>
            <a:endParaRPr lang="en-US" altLang="ko-KR" sz="1200" dirty="0"/>
          </a:p>
          <a:p>
            <a:pPr marL="228600" indent="-228600">
              <a:lnSpc>
                <a:spcPts val="1800"/>
              </a:lnSpc>
              <a:buFont typeface="+mj-lt"/>
              <a:buAutoNum type="arabicPeriod"/>
            </a:pPr>
            <a:r>
              <a:rPr lang="ko-KR" altLang="en-US" sz="1200" dirty="0"/>
              <a:t>캐릭터가 연결된 </a:t>
            </a:r>
            <a:r>
              <a:rPr lang="ko-KR" altLang="en-US" sz="1200" dirty="0" err="1"/>
              <a:t>발화자일</a:t>
            </a:r>
            <a:r>
              <a:rPr lang="ko-KR" altLang="en-US" sz="1200" dirty="0"/>
              <a:t> 경우</a:t>
            </a:r>
            <a:endParaRPr lang="en-US" altLang="ko-KR" sz="1200" dirty="0"/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목록 </a:t>
            </a:r>
            <a:r>
              <a:rPr lang="en-US" altLang="ko-KR" sz="1200" dirty="0"/>
              <a:t>: </a:t>
            </a:r>
            <a:r>
              <a:rPr lang="ko-KR" altLang="en-US" sz="1200" dirty="0"/>
              <a:t>연결된 캐릭터가 잘 보이도록 목록이 자동 스크롤되고</a:t>
            </a:r>
            <a:r>
              <a:rPr lang="en-US" altLang="ko-KR" sz="1200" dirty="0"/>
              <a:t>, </a:t>
            </a:r>
            <a:r>
              <a:rPr lang="ko-KR" altLang="en-US" sz="1200" dirty="0"/>
              <a:t>연결된 캐릭터가 자동으로 </a:t>
            </a:r>
            <a:r>
              <a:rPr lang="en-US" altLang="ko-KR" sz="1200" dirty="0"/>
              <a:t>extend</a:t>
            </a:r>
            <a:r>
              <a:rPr lang="ko-KR" altLang="en-US" sz="1200" dirty="0"/>
              <a:t>됨</a:t>
            </a:r>
            <a:endParaRPr lang="en-US" altLang="ko-KR" sz="1200" dirty="0"/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버튼 영역에는 </a:t>
            </a:r>
            <a:r>
              <a:rPr lang="en-US" altLang="ko-KR" sz="1200" dirty="0"/>
              <a:t>‘</a:t>
            </a:r>
            <a:r>
              <a:rPr lang="ko-KR" altLang="en-US" sz="1200" dirty="0"/>
              <a:t>캐릭터 연결 해제</a:t>
            </a:r>
            <a:r>
              <a:rPr lang="en-US" altLang="ko-KR" sz="1200" dirty="0"/>
              <a:t>‘ </a:t>
            </a:r>
            <a:r>
              <a:rPr lang="ko-KR" altLang="en-US" sz="1200" dirty="0"/>
              <a:t>버튼이 등장</a:t>
            </a:r>
            <a:endParaRPr lang="en-US" altLang="ko-KR" sz="1200" dirty="0"/>
          </a:p>
          <a:p>
            <a:pPr marL="228600" indent="-228600">
              <a:lnSpc>
                <a:spcPts val="1800"/>
              </a:lnSpc>
              <a:buFont typeface="+mj-lt"/>
              <a:buAutoNum type="arabicPeriod"/>
            </a:pPr>
            <a:r>
              <a:rPr lang="ko-KR" altLang="en-US" sz="1200" dirty="0"/>
              <a:t>신규 캐릭터 생성으로 설정된 </a:t>
            </a:r>
            <a:r>
              <a:rPr lang="ko-KR" altLang="en-US" sz="1200" dirty="0" err="1"/>
              <a:t>발화자일</a:t>
            </a:r>
            <a:r>
              <a:rPr lang="ko-KR" altLang="en-US" sz="1200" dirty="0"/>
              <a:t> 경우</a:t>
            </a:r>
            <a:endParaRPr lang="en-US" altLang="ko-KR" sz="1200" dirty="0"/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목록 </a:t>
            </a:r>
            <a:r>
              <a:rPr lang="en-US" altLang="ko-KR" sz="1200" dirty="0"/>
              <a:t>: </a:t>
            </a:r>
            <a:r>
              <a:rPr lang="ko-KR" altLang="en-US" sz="1200" dirty="0"/>
              <a:t>표시되지 않음</a:t>
            </a:r>
            <a:endParaRPr lang="en-US" altLang="ko-KR" sz="1200" dirty="0"/>
          </a:p>
          <a:p>
            <a:pPr marL="628650" lvl="1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버튼 영역에는 </a:t>
            </a:r>
            <a:r>
              <a:rPr lang="en-US" altLang="ko-KR" sz="1200" dirty="0"/>
              <a:t>‘</a:t>
            </a:r>
            <a:r>
              <a:rPr lang="ko-KR" altLang="en-US" sz="1200" dirty="0"/>
              <a:t>신규 캐릭터 생성 해제</a:t>
            </a:r>
            <a:r>
              <a:rPr lang="en-US" altLang="ko-KR" sz="1200" dirty="0"/>
              <a:t>‘ </a:t>
            </a:r>
            <a:r>
              <a:rPr lang="ko-KR" altLang="en-US" sz="1200" dirty="0"/>
              <a:t>버튼 등장</a:t>
            </a:r>
            <a:endParaRPr lang="en-US" altLang="ko-KR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7EE1AD-08CF-C619-E3B1-DCEAC8703163}"/>
              </a:ext>
            </a:extLst>
          </p:cNvPr>
          <p:cNvSpPr/>
          <p:nvPr/>
        </p:nvSpPr>
        <p:spPr>
          <a:xfrm>
            <a:off x="3152775" y="1556711"/>
            <a:ext cx="3943349" cy="27699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소피아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1A3C8-A8EF-8094-B7C9-B9E4971DFCA6}"/>
              </a:ext>
            </a:extLst>
          </p:cNvPr>
          <p:cNvSpPr/>
          <p:nvPr/>
        </p:nvSpPr>
        <p:spPr>
          <a:xfrm>
            <a:off x="3181350" y="838200"/>
            <a:ext cx="3943349" cy="413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영역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63FF4A2-57F1-EE1E-0EC2-7B26C16E1E30}"/>
              </a:ext>
            </a:extLst>
          </p:cNvPr>
          <p:cNvSpPr/>
          <p:nvPr/>
        </p:nvSpPr>
        <p:spPr>
          <a:xfrm>
            <a:off x="3152775" y="1936073"/>
            <a:ext cx="3943349" cy="27699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F9380E-A896-F415-6D2B-87F8AA408A00}"/>
              </a:ext>
            </a:extLst>
          </p:cNvPr>
          <p:cNvSpPr txBox="1"/>
          <p:nvPr/>
        </p:nvSpPr>
        <p:spPr>
          <a:xfrm>
            <a:off x="3710062" y="1649045"/>
            <a:ext cx="30192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대 후반에서 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대 초반의 여성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외향적이고 사교적인 성격을 보임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</a:rPr>
              <a:t>주위 사람들과 자유롭게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그래픽 27" descr="배지 팔로우 윤곽선">
            <a:extLst>
              <a:ext uri="{FF2B5EF4-FFF2-40B4-BE49-F238E27FC236}">
                <a16:creationId xmlns:a16="http://schemas.microsoft.com/office/drawing/2014/main" id="{258A6F7F-5760-7996-22C1-FA65D926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4041" y="1629576"/>
            <a:ext cx="172465" cy="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7968-AD19-6BE2-E6FF-C6A8D57F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6BB77-E1B2-6211-277E-6CD6DA721E38}"/>
              </a:ext>
            </a:extLst>
          </p:cNvPr>
          <p:cNvSpPr txBox="1"/>
          <p:nvPr/>
        </p:nvSpPr>
        <p:spPr>
          <a:xfrm>
            <a:off x="0" y="0"/>
            <a:ext cx="395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13320-0F44-D4EF-8E2B-F3BA71D87884}"/>
              </a:ext>
            </a:extLst>
          </p:cNvPr>
          <p:cNvSpPr txBox="1"/>
          <p:nvPr/>
        </p:nvSpPr>
        <p:spPr>
          <a:xfrm>
            <a:off x="1" y="276999"/>
            <a:ext cx="12191999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[UI/UX</a:t>
            </a:r>
            <a:r>
              <a:rPr lang="ko-KR" altLang="en-US" sz="1200" dirty="0"/>
              <a:t> 구성 개요 및 목적</a:t>
            </a:r>
            <a:r>
              <a:rPr lang="en-US" altLang="ko-KR" sz="12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유저와의 상호작용에는 크게 </a:t>
            </a:r>
            <a:r>
              <a:rPr lang="en-US" altLang="ko-KR" sz="1200" dirty="0"/>
              <a:t>2</a:t>
            </a:r>
            <a:r>
              <a:rPr lang="ko-KR" altLang="en-US" sz="1200" dirty="0"/>
              <a:t>가지가</a:t>
            </a:r>
            <a:r>
              <a:rPr lang="en-US" altLang="ko-KR" sz="1200" dirty="0"/>
              <a:t> </a:t>
            </a:r>
            <a:r>
              <a:rPr lang="ko-KR" altLang="en-US" sz="1200" dirty="0"/>
              <a:t>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일관성 사전의 항목 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추가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일관성 사전의 항목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에 적용</a:t>
            </a:r>
            <a:r>
              <a:rPr lang="en-US" altLang="ko-KR" sz="1200" dirty="0"/>
              <a:t>/</a:t>
            </a:r>
            <a:r>
              <a:rPr lang="ko-KR" altLang="en-US" sz="1200" dirty="0"/>
              <a:t>해제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화면 구성은 </a:t>
            </a:r>
            <a:r>
              <a:rPr lang="en-US" altLang="ko-KR" sz="1200" dirty="0"/>
              <a:t>3</a:t>
            </a:r>
            <a:r>
              <a:rPr lang="ko-KR" altLang="en-US" sz="1200" dirty="0"/>
              <a:t>가지로 나뉨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좌측</a:t>
            </a:r>
            <a:r>
              <a:rPr lang="en-US" altLang="ko-KR" sz="1200" dirty="0"/>
              <a:t>) </a:t>
            </a:r>
            <a:r>
              <a:rPr lang="ko-KR" altLang="en-US" sz="1200" dirty="0"/>
              <a:t>일관성 사전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우측</a:t>
            </a:r>
            <a:r>
              <a:rPr lang="en-US" altLang="ko-KR" sz="1200" dirty="0"/>
              <a:t>) </a:t>
            </a:r>
            <a:r>
              <a:rPr lang="ko-KR" altLang="en-US" sz="1200" dirty="0"/>
              <a:t>선택된 </a:t>
            </a:r>
            <a:r>
              <a:rPr lang="ko-KR" altLang="en-US" sz="1200" dirty="0" err="1"/>
              <a:t>청크에</a:t>
            </a:r>
            <a:r>
              <a:rPr lang="ko-KR" altLang="en-US" sz="1200" dirty="0"/>
              <a:t> 적용된 일관성 항목 리스트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일관성 사전의 항목 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좌측</a:t>
            </a:r>
            <a:r>
              <a:rPr lang="en-US" altLang="ko-KR" sz="1200" dirty="0"/>
              <a:t>) </a:t>
            </a:r>
            <a:r>
              <a:rPr lang="ko-KR" altLang="en-US" sz="1200" dirty="0"/>
              <a:t>일관성 사전에서 항목 선택</a:t>
            </a:r>
            <a:r>
              <a:rPr lang="en-US" altLang="ko-KR" sz="1200" dirty="0"/>
              <a:t>, </a:t>
            </a:r>
            <a:r>
              <a:rPr lang="ko-KR" altLang="en-US" sz="1200" dirty="0"/>
              <a:t>수정 및 삭제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일관성 사전의 항목 추가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내 텍스트에서 추가할 항목 선택</a:t>
            </a:r>
            <a:r>
              <a:rPr lang="en-US" altLang="ko-KR" sz="1200" dirty="0"/>
              <a:t>(=</a:t>
            </a:r>
            <a:r>
              <a:rPr lang="ko-KR" altLang="en-US" sz="1200" dirty="0"/>
              <a:t>드래그</a:t>
            </a:r>
            <a:r>
              <a:rPr lang="en-US" altLang="ko-KR" sz="1200" dirty="0"/>
              <a:t>), </a:t>
            </a:r>
            <a:r>
              <a:rPr lang="ko-KR" altLang="en-US" sz="1200" dirty="0"/>
              <a:t>추가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일관성 사전의 항목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에 적용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좌측</a:t>
            </a:r>
            <a:r>
              <a:rPr lang="en-US" altLang="ko-KR" sz="1200" dirty="0"/>
              <a:t>) </a:t>
            </a:r>
            <a:r>
              <a:rPr lang="ko-KR" altLang="en-US" sz="1200" dirty="0"/>
              <a:t>일관성 사전에서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텍스트 영역에서 </a:t>
            </a: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적용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에서 일관성 사전의 항목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텍스트 영역에서 </a:t>
            </a: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우측</a:t>
            </a:r>
            <a:r>
              <a:rPr lang="en-US" altLang="ko-KR" sz="1200" dirty="0"/>
              <a:t>) </a:t>
            </a:r>
            <a:r>
              <a:rPr lang="ko-KR" altLang="en-US" sz="1200" dirty="0"/>
              <a:t>선택된 </a:t>
            </a: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에 적용된 일관성 항목 리스트에서 해제할 항목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6255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F1055-9BD0-A68F-F249-27234443B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0D60D-C0B9-F09F-A18F-4F6E28253613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8843F6-15D3-3B95-0934-127403967806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86AF40-6D7B-FA0A-3DB2-9BB0D8525C97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C2CC2A-4717-9C39-17A1-91D83F18ABFA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8278E-2E1B-A475-5A6F-08DF81400CE0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E8961-05B9-952A-C4C7-AC63985BF833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ED43A-3F7B-984B-F3E1-B31C4E9FAC31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30C17-4E49-BD92-2E53-0ED1D1075DC1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8BF41-01DE-440F-0FE2-A18B8758D1B9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EA78E-F582-BF94-64DE-3E735C906120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EFF559-5936-0B2F-2550-4D2909BE7665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522CE-962F-EB1F-4140-522EA862BCBF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ADB07-08C6-3294-DE91-292D0746791B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9955D3C-14DC-CA97-394C-433D9E0B87F3}"/>
              </a:ext>
            </a:extLst>
          </p:cNvPr>
          <p:cNvGrpSpPr/>
          <p:nvPr/>
        </p:nvGrpSpPr>
        <p:grpSpPr>
          <a:xfrm>
            <a:off x="304232" y="2627150"/>
            <a:ext cx="2605655" cy="515746"/>
            <a:chOff x="304232" y="2026552"/>
            <a:chExt cx="2605655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B4D27A5-9B8F-7B3F-9A74-9417FD43A15D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911B-DB04-8B16-5387-D9BDDD4A7577}"/>
                </a:ext>
              </a:extLst>
            </p:cNvPr>
            <p:cNvSpPr txBox="1"/>
            <p:nvPr/>
          </p:nvSpPr>
          <p:spPr>
            <a:xfrm>
              <a:off x="304232" y="2034025"/>
              <a:ext cx="24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•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9EFF5C-BC0C-E701-0C37-3489977F3674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3BCF8D6B-7CE7-7257-909D-C6771E5F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4A6407A9-2CCD-5914-CD85-37D1148E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84EF491-CC4E-8FC8-292E-428064049541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EEBDF-AF00-019D-9E3C-DAFEAAD67E29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BC4C86-9C46-B09D-D7DC-08E299189429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9088A606-D554-1F70-9CB1-D10D5779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2455FB26-3909-8137-2E3B-104AE7C7D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C120DD-6344-78F2-8D0D-B01AB9C6B7B7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B5824C-7E89-394B-3BFF-BA981F2C5AC9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0491657B-456D-D933-A32A-3FFDFFFD8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8A96439A-1F43-C8B3-D7BA-602C326A6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85FDE78-9062-E305-C296-8FF91B0366F8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760236-E776-D3E9-20C8-35E4C8B9A2AF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A8AC5265-922F-B014-58FE-1F8EDB8C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6AAEDAC8-39EA-3B34-31B1-52463F95C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88DEEB5-7E26-CC49-CDC7-7D91B048756F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79679-FFEC-B51E-8548-DEC5BE8CCE61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2E0820E4-6524-90D5-78FC-F733D0D7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9471383B-D16B-5E22-6912-65256CCB0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E5B456C-3DD2-F018-CFE8-862D9CCEC240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9A0460-523B-08E4-F73D-F9AC5BAFEA0C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683E4F2A-210C-577F-FD66-321795EEF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7C5E993E-03FE-4533-32AE-9366B2C46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A326803-217E-D2EE-EE8B-A70B150BB73A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1EB90E-1E84-A565-9149-CCCEFF9ED315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21F3E2-BC3C-D674-06E0-3E2AD93DFF9D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706495-25C2-BC35-9815-3D307E52C529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86E9C4-212A-C763-B603-E377E173D016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4638A08-4560-923D-DE09-4227FAFE7C9A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FA33E4DB-F838-10A6-488B-EE878ECC0283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740A6E-3F31-C425-2A58-8A915E90F2D9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56EFCA2B-EBD2-D139-4908-9FE41F1C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D5655B21-8FE4-7B52-A599-5EE8F38B7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F3AFE740-14B2-87E5-5B2A-AD992C03A01E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DFBD728-41E3-6051-60D4-AAD719E6D481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F160FE-0B03-91DB-F147-BFDBC29EB3A7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68B18B49-B04C-FBA8-2607-CFD07FB83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55F1418F-587B-81AA-FD0F-43F926B40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DE9AC6E-69CC-5052-B5A9-DEFD20C2895E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왼쪽 대괄호 132">
            <a:extLst>
              <a:ext uri="{FF2B5EF4-FFF2-40B4-BE49-F238E27FC236}">
                <a16:creationId xmlns:a16="http://schemas.microsoft.com/office/drawing/2014/main" id="{9D79ED5A-8C02-B452-DDE2-954803D796B2}"/>
              </a:ext>
            </a:extLst>
          </p:cNvPr>
          <p:cNvSpPr/>
          <p:nvPr/>
        </p:nvSpPr>
        <p:spPr>
          <a:xfrm>
            <a:off x="-862609" y="2170857"/>
            <a:ext cx="115945" cy="269237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대괄호 133">
            <a:extLst>
              <a:ext uri="{FF2B5EF4-FFF2-40B4-BE49-F238E27FC236}">
                <a16:creationId xmlns:a16="http://schemas.microsoft.com/office/drawing/2014/main" id="{C1F725A2-AC02-B68C-5B79-4CECDC18C113}"/>
              </a:ext>
            </a:extLst>
          </p:cNvPr>
          <p:cNvSpPr/>
          <p:nvPr/>
        </p:nvSpPr>
        <p:spPr>
          <a:xfrm>
            <a:off x="-862609" y="5024928"/>
            <a:ext cx="115945" cy="166897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5FAF8FB-02B2-D858-5251-1D2EF47520C6}"/>
              </a:ext>
            </a:extLst>
          </p:cNvPr>
          <p:cNvSpPr txBox="1"/>
          <p:nvPr/>
        </p:nvSpPr>
        <p:spPr>
          <a:xfrm>
            <a:off x="-1348622" y="2836344"/>
            <a:ext cx="369332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156082"/>
                </a:solidFill>
              </a:rPr>
              <a:t>회차</a:t>
            </a:r>
            <a:r>
              <a:rPr lang="ko-KR" altLang="en-US" sz="1200" b="1" dirty="0">
                <a:solidFill>
                  <a:srgbClr val="156082"/>
                </a:solidFill>
              </a:rPr>
              <a:t> 내 등장 항목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86FFB45-3DC0-91DC-ADFB-6D607498E1CA}"/>
              </a:ext>
            </a:extLst>
          </p:cNvPr>
          <p:cNvSpPr txBox="1"/>
          <p:nvPr/>
        </p:nvSpPr>
        <p:spPr>
          <a:xfrm>
            <a:off x="-1348622" y="5328901"/>
            <a:ext cx="369332" cy="11823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b="1" dirty="0" err="1"/>
              <a:t>회차</a:t>
            </a:r>
            <a:r>
              <a:rPr lang="ko-KR" altLang="en-US" sz="1200" b="1" dirty="0"/>
              <a:t> 내 </a:t>
            </a:r>
            <a:r>
              <a:rPr lang="ko-KR" altLang="en-US" sz="1200" b="1" dirty="0" err="1"/>
              <a:t>미등장</a:t>
            </a:r>
            <a:endParaRPr lang="ko-KR" altLang="en-US" sz="1200" b="1" dirty="0"/>
          </a:p>
        </p:txBody>
      </p:sp>
      <p:sp>
        <p:nvSpPr>
          <p:cNvPr id="137" name="왼쪽 대괄호 136">
            <a:extLst>
              <a:ext uri="{FF2B5EF4-FFF2-40B4-BE49-F238E27FC236}">
                <a16:creationId xmlns:a16="http://schemas.microsoft.com/office/drawing/2014/main" id="{DC00F321-FB37-93DF-4905-98CB0D7F68DE}"/>
              </a:ext>
            </a:extLst>
          </p:cNvPr>
          <p:cNvSpPr/>
          <p:nvPr/>
        </p:nvSpPr>
        <p:spPr>
          <a:xfrm>
            <a:off x="-16755" y="2170858"/>
            <a:ext cx="96479" cy="101976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FB88B2-FF0E-3E55-F8EF-A7FBFA038654}"/>
              </a:ext>
            </a:extLst>
          </p:cNvPr>
          <p:cNvSpPr txBox="1"/>
          <p:nvPr/>
        </p:nvSpPr>
        <p:spPr>
          <a:xfrm>
            <a:off x="-404263" y="2293968"/>
            <a:ext cx="369332" cy="8008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신규 항목</a:t>
            </a:r>
          </a:p>
        </p:txBody>
      </p:sp>
      <p:sp>
        <p:nvSpPr>
          <p:cNvPr id="139" name="왼쪽 대괄호 138">
            <a:extLst>
              <a:ext uri="{FF2B5EF4-FFF2-40B4-BE49-F238E27FC236}">
                <a16:creationId xmlns:a16="http://schemas.microsoft.com/office/drawing/2014/main" id="{F2B0D2FC-B0D8-B026-B792-121A09400825}"/>
              </a:ext>
            </a:extLst>
          </p:cNvPr>
          <p:cNvSpPr/>
          <p:nvPr/>
        </p:nvSpPr>
        <p:spPr>
          <a:xfrm>
            <a:off x="-1609073" y="2190117"/>
            <a:ext cx="89979" cy="451753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C61BD8-0BE9-77D9-F041-8006AF208C6D}"/>
              </a:ext>
            </a:extLst>
          </p:cNvPr>
          <p:cNvSpPr txBox="1"/>
          <p:nvPr/>
        </p:nvSpPr>
        <p:spPr>
          <a:xfrm>
            <a:off x="-2138735" y="3553914"/>
            <a:ext cx="369332" cy="1780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200" b="1" dirty="0"/>
              <a:t>각 섹션별 가나다 정렬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4030E67-B6C9-3BDD-B969-B9E7A2BD0BCF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C1953D-C759-49D8-80B6-97ADEF9E5E4D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ACE85EE0-A209-49A8-B9D7-F167645F3D97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BB9F56B-E1B3-D8FC-1CB3-A3BE024880AC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EE84764-4041-4661-AB78-6D4AA8A7E652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7F4AE5D-C5FA-3886-F23B-C1635F1AF6FC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B1D39B1-F932-C309-B903-83E96F7E810D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26CB9EE-CB29-3A25-63BC-0E48D2593225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D5FB049E-1A28-3C66-BDDB-5D21CCB9F760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53B811A-E102-335E-EDEB-51B1FF3CC121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D4604DF-9C68-3579-B14B-6AE79B2640EB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979EA55-6088-B592-95BF-A8E0DCBBE2E2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3E17BEA6-4BB3-D287-2707-52D1C70C2EE4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BDA46E3-41B7-ED53-0433-9B9423FDB360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F2A5966-F1A2-262A-5D81-F1AE3DF0BB37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EED81CF2-8B43-1E59-67EF-B4D7D0C812DD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CE853FC-DF55-8D90-178F-2BF570EDA32A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DED5911-1669-03D0-020E-A3E4C9476B46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AEA5EF29-8BB3-ED2C-19E8-936C10D1B3A8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8E0CA6E-737D-C653-6701-EC571D783CA2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FCCBC2F-445E-771F-C48F-50CD90B9BC35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59AB54CC-5860-7F7C-B87F-F63C099C847B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9E6763FD-8EC2-469A-9DF1-13E8A123E7A9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EF62A20-4988-ED52-0336-CE19D28CC200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D388542E-1CA6-B9F6-1625-5B45F03E35FD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02EAFB1-B763-2EA0-0C8C-846DF1E54211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0B6E9E-B3F2-B426-0492-A75B97808C04}"/>
              </a:ext>
            </a:extLst>
          </p:cNvPr>
          <p:cNvSpPr txBox="1"/>
          <p:nvPr/>
        </p:nvSpPr>
        <p:spPr>
          <a:xfrm>
            <a:off x="3558921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22FCB8F-5CCE-45BF-5D70-F014820E737A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7A6421-91C5-ED94-3D76-E72EC63C10E9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3CCA1-3694-63F1-D310-2206E01944EC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727E8-4FC9-C9EC-87CB-0567F429FBC6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7702EE-D567-C5DE-CF16-4AE506C0789F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8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EE01-D1D9-D2F6-EDFA-12411BE9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1398B-3352-90B9-30C7-27176E692894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90C08-97E9-8416-583A-7356AC683627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319D8-1044-A0CC-DE23-391E28AB313A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AF4C8-AEC7-A937-55BD-3276E210BFD2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55D19-5084-511A-24E1-18A2927FDA82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F97D5-545A-1904-E564-57180F04D016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9BE2A-D40C-7564-0CC7-2093CC1115B9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DA7AF-7D46-289E-5248-DCF0E7ED01E8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416C7-F2D6-3DCE-CA5E-008BC5B082F7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B3D2F-972A-B246-7652-9B3227291902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15AFE-F22B-7DBB-EB81-A8B0EC60198B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012DD-86D6-F317-3FD0-AC6EF2D66A8D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10768E-DADE-3981-DBCC-DD2E1FD3917D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AC2EF4-50CF-6222-96EE-C63B2C5C1688}"/>
              </a:ext>
            </a:extLst>
          </p:cNvPr>
          <p:cNvGrpSpPr/>
          <p:nvPr/>
        </p:nvGrpSpPr>
        <p:grpSpPr>
          <a:xfrm>
            <a:off x="304232" y="2627150"/>
            <a:ext cx="2605655" cy="515746"/>
            <a:chOff x="304232" y="2026552"/>
            <a:chExt cx="2605655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BAE69A-B6BB-48A5-9452-B7D4720F2FCC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5741D4-2147-96E8-7E6E-A66F24D58884}"/>
                </a:ext>
              </a:extLst>
            </p:cNvPr>
            <p:cNvSpPr txBox="1"/>
            <p:nvPr/>
          </p:nvSpPr>
          <p:spPr>
            <a:xfrm>
              <a:off x="304232" y="2034025"/>
              <a:ext cx="24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•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CA4CA6-D8B6-318C-FFDB-26D7EE556141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E6C0E7B6-A07E-27F9-4D69-59203D6CB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E42F20C2-6940-A615-4EB5-C22DF9A52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8A8697-2AD7-0D6E-E372-59B98B129475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4DBE9-18AC-F689-BC92-BE2CD8D43909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B20D0-0BE0-36AC-60FC-BB686D38702F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1C98D909-54FF-F40B-6DDD-67DABD88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546C8834-E036-5B87-9644-98FA854AD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1AB087C-E3F0-5C58-9C55-E4071C512769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802672-7CE5-977A-A0A2-1EE5F8C64009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DBD37C6D-9137-74FD-9BF7-51E7637C7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0A3271D1-0766-F588-16D0-41DB30C0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FD49392-6C9C-C45B-502A-0BE9A960BC3F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8DB19B-F2F4-A566-89C0-B6B3F3C40083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18A43B56-8DBF-344F-E09F-494A2376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E3BC38DB-F668-164D-B033-51E1CD18E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E33D79D-ABEC-CA83-5E73-1F348B0E4AB3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B1D41D-06C4-3563-D5D6-FEFB84469FCA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5B51B1DA-BB00-B719-3172-5D545A0E3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1BA3FFC6-C536-C144-76D9-86B623D1C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C9202CE-904A-612C-2328-4CC262DF42F8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41862D-D3FC-3045-20CA-A9C80BD114E2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0CD8FFBF-1A37-46D3-BDA9-82945A6BF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7243A543-72E6-8F94-1FC6-A72D38FA4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D7A25E8-6ADC-15B5-76F8-52BAF417F7DA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F46FA-CE1A-FDFF-70F6-45BF3C39D6FD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77E306-82D2-54B8-430E-FFCC1ADF2C53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DF1F4-1F27-D78E-18EE-FAA80B9344F9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1ECFE4B-BE58-51CD-6C30-B948A2E049BB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F173B9-006C-8BF0-AEB6-3CDF286FE27B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755CB7E-BF56-ED5E-BD8B-0DDAF409D559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E6E323-7592-F99F-2977-79B444A4EB17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37394721-927D-D60E-7F3D-6525D99F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70CA8732-A848-6800-2304-3763B2CD7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ADC3377-D98D-A333-55F6-2BD1018D7C8D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231ECF6-F45F-AA3E-6FB1-D0005943D26E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6DD5965-03F8-7289-4313-212466033F81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5F57681F-C08C-9645-33AC-9602462A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B180458F-532C-1C53-E263-C5B2DC515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C70D13E-E251-4701-8A3E-3086BA50051D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F2EC3D1-F215-3B60-9FD5-A56C1A9D93CF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E620592-7551-B5E4-5811-0D6201860384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A672206-1299-4D76-453A-93EEC7AA1CBC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EB87748-64D6-3445-3280-02316108CD4C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7B6CC0-8F07-A75F-83C6-DF64B2D1D0B8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AB3D2A3-9968-B4D4-C1F9-C15750676A95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B9FE568-121A-56EF-9856-5C8D88AF69B2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49E906-BB97-EA2B-7EE1-3A32E90888B6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F55C02A5-B556-89E7-BD66-00E54EB22760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94225AE7-5DC7-09FF-EC97-AA942F135F94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F6FFC96-66C0-E777-0FF7-F8AED07006B3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017AB52-98B3-8EDE-C41B-D4F408CB6AD5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092CEDDB-4E0B-4A3E-C2E5-8213DD90DCDE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7782784-3D6F-BCCA-CE57-B2BE2A7DBDD5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0D66BA0-5571-6EDC-EA4B-C9C9A782618B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AC250B1-2273-910E-C2F9-8B5B5F48A955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32D4F3E-0D35-5E24-6F2A-011FA8606981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B056046-5BCE-26BE-560F-6FD1870D5D71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D5834223-1DFF-FE3D-0387-0C5B72151AEE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F1FFA8D4-3478-762B-EA31-14C828DB82EC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70EAD2A-75FE-2D27-0674-792803F84B45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E705703D-FD88-AA17-FF79-921CF2D84AF2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0E8A51E-3641-39BE-FB1A-922F08594198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EAC8D7A-D012-34AD-24E3-3D2DBAADD01E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C83AAD7-6182-4C18-1A3E-78DE52613D6C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12F457E-B386-76B8-531D-DAA14C91F76E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383D50-3278-BBD2-5BD4-9F354F265EC1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85665AF-C402-64B7-5D06-60582F9284FC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8114925-AE44-C77C-88C1-0B77777E170F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A5529-0465-6173-7BE0-BB34C086DF4E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72DC11-4F0C-0198-83C8-0A7700B39466}"/>
              </a:ext>
            </a:extLst>
          </p:cNvPr>
          <p:cNvSpPr/>
          <p:nvPr/>
        </p:nvSpPr>
        <p:spPr>
          <a:xfrm>
            <a:off x="4649666" y="1059386"/>
            <a:ext cx="3465634" cy="3223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D51EFC-F67C-F545-6CD3-47A3CCFC15BE}"/>
              </a:ext>
            </a:extLst>
          </p:cNvPr>
          <p:cNvSpPr/>
          <p:nvPr/>
        </p:nvSpPr>
        <p:spPr>
          <a:xfrm>
            <a:off x="2414270" y="4034724"/>
            <a:ext cx="249548" cy="2481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8B6600D-E3E7-B557-9FF0-F3E6F7D3529A}"/>
              </a:ext>
            </a:extLst>
          </p:cNvPr>
          <p:cNvCxnSpPr>
            <a:stCxn id="29" idx="2"/>
          </p:cNvCxnSpPr>
          <p:nvPr/>
        </p:nvCxnSpPr>
        <p:spPr>
          <a:xfrm flipH="1">
            <a:off x="-171450" y="4158800"/>
            <a:ext cx="2585720" cy="21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04FA80-AD45-A795-B3FE-5A0365B11FF7}"/>
              </a:ext>
            </a:extLst>
          </p:cNvPr>
          <p:cNvSpPr txBox="1"/>
          <p:nvPr/>
        </p:nvSpPr>
        <p:spPr>
          <a:xfrm>
            <a:off x="-1543050" y="4165248"/>
            <a:ext cx="138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버튼</a:t>
            </a:r>
            <a:endParaRPr lang="en-US" altLang="ko-KR" sz="1200" dirty="0"/>
          </a:p>
          <a:p>
            <a:r>
              <a:rPr lang="ko-KR" altLang="en-US" sz="1200" dirty="0"/>
              <a:t>누를 경우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신규 아닌 항목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734F5F-9A8B-C1ED-DBBA-70CDF9465B74}"/>
              </a:ext>
            </a:extLst>
          </p:cNvPr>
          <p:cNvSpPr txBox="1"/>
          <p:nvPr/>
        </p:nvSpPr>
        <p:spPr>
          <a:xfrm>
            <a:off x="4904144" y="23140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DA8CF4-EADA-218A-27D3-E0EAA90A1071}"/>
              </a:ext>
            </a:extLst>
          </p:cNvPr>
          <p:cNvSpPr/>
          <p:nvPr/>
        </p:nvSpPr>
        <p:spPr>
          <a:xfrm>
            <a:off x="5646409" y="234294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978637-410F-FC1D-9D37-584D48F18E83}"/>
              </a:ext>
            </a:extLst>
          </p:cNvPr>
          <p:cNvSpPr txBox="1"/>
          <p:nvPr/>
        </p:nvSpPr>
        <p:spPr>
          <a:xfrm>
            <a:off x="4904144" y="26180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39AAE-906C-4CFD-E19A-A8BA33176A4E}"/>
              </a:ext>
            </a:extLst>
          </p:cNvPr>
          <p:cNvSpPr/>
          <p:nvPr/>
        </p:nvSpPr>
        <p:spPr>
          <a:xfrm>
            <a:off x="5646409" y="264697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캐릭터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E90EB6-19D2-C2F8-081E-C05B67294E2F}"/>
              </a:ext>
            </a:extLst>
          </p:cNvPr>
          <p:cNvSpPr txBox="1"/>
          <p:nvPr/>
        </p:nvSpPr>
        <p:spPr>
          <a:xfrm>
            <a:off x="4904144" y="29509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DB099-F443-C753-4FDA-348880224BA4}"/>
              </a:ext>
            </a:extLst>
          </p:cNvPr>
          <p:cNvSpPr/>
          <p:nvPr/>
        </p:nvSpPr>
        <p:spPr>
          <a:xfrm>
            <a:off x="5646409" y="297989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189F80-73CC-762F-915D-E85D5CFA49D6}"/>
              </a:ext>
            </a:extLst>
          </p:cNvPr>
          <p:cNvSpPr txBox="1"/>
          <p:nvPr/>
        </p:nvSpPr>
        <p:spPr>
          <a:xfrm>
            <a:off x="4904144" y="1297683"/>
            <a:ext cx="91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레인</a:t>
            </a:r>
          </a:p>
        </p:txBody>
      </p:sp>
      <p:sp>
        <p:nvSpPr>
          <p:cNvPr id="44" name="오른쪽 대괄호 43">
            <a:extLst>
              <a:ext uri="{FF2B5EF4-FFF2-40B4-BE49-F238E27FC236}">
                <a16:creationId xmlns:a16="http://schemas.microsoft.com/office/drawing/2014/main" id="{9D505319-C3A7-FC24-307E-AEA0E6E29052}"/>
              </a:ext>
            </a:extLst>
          </p:cNvPr>
          <p:cNvSpPr/>
          <p:nvPr/>
        </p:nvSpPr>
        <p:spPr>
          <a:xfrm>
            <a:off x="7943850" y="1316041"/>
            <a:ext cx="45719" cy="33094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대괄호 44">
            <a:extLst>
              <a:ext uri="{FF2B5EF4-FFF2-40B4-BE49-F238E27FC236}">
                <a16:creationId xmlns:a16="http://schemas.microsoft.com/office/drawing/2014/main" id="{0713D2A1-9E66-A2D4-30B6-CAD01E349838}"/>
              </a:ext>
            </a:extLst>
          </p:cNvPr>
          <p:cNvSpPr/>
          <p:nvPr/>
        </p:nvSpPr>
        <p:spPr>
          <a:xfrm>
            <a:off x="7943850" y="1918167"/>
            <a:ext cx="45719" cy="141754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6957730-5AC4-6DD3-32A7-862C8D859D10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989569" y="1481514"/>
            <a:ext cx="1666084" cy="312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C5735A-6973-610A-EF97-2C8DD17E5F38}"/>
              </a:ext>
            </a:extLst>
          </p:cNvPr>
          <p:cNvSpPr txBox="1"/>
          <p:nvPr/>
        </p:nvSpPr>
        <p:spPr>
          <a:xfrm>
            <a:off x="9660298" y="1646987"/>
            <a:ext cx="118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불가능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E387E3-A8E7-0DFA-BDE0-4FA67003FC2E}"/>
              </a:ext>
            </a:extLst>
          </p:cNvPr>
          <p:cNvSpPr txBox="1"/>
          <p:nvPr/>
        </p:nvSpPr>
        <p:spPr>
          <a:xfrm>
            <a:off x="4929019" y="1918168"/>
            <a:ext cx="9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69A88A-8722-0370-F9EA-E7CD84EB0BDB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989569" y="2626942"/>
            <a:ext cx="1751809" cy="708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20139C4-9AC6-F484-98AC-4429C9AECDAE}"/>
              </a:ext>
            </a:extLst>
          </p:cNvPr>
          <p:cNvSpPr txBox="1"/>
          <p:nvPr/>
        </p:nvSpPr>
        <p:spPr>
          <a:xfrm>
            <a:off x="9710031" y="3152001"/>
            <a:ext cx="118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가능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E7E0B5C-9B33-1B8D-D8B3-D9ACFD4E1C9B}"/>
              </a:ext>
            </a:extLst>
          </p:cNvPr>
          <p:cNvSpPr/>
          <p:nvPr/>
        </p:nvSpPr>
        <p:spPr>
          <a:xfrm>
            <a:off x="5086350" y="3744622"/>
            <a:ext cx="2493634" cy="365515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저장하기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ABCE9F1-95FB-C1DA-0C86-488C8C26A551}"/>
              </a:ext>
            </a:extLst>
          </p:cNvPr>
          <p:cNvSpPr/>
          <p:nvPr/>
        </p:nvSpPr>
        <p:spPr>
          <a:xfrm>
            <a:off x="2594306" y="5729983"/>
            <a:ext cx="249548" cy="2481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E7D105D-148D-371E-5B9B-64586FD7FA0D}"/>
              </a:ext>
            </a:extLst>
          </p:cNvPr>
          <p:cNvCxnSpPr>
            <a:cxnSpLocks/>
          </p:cNvCxnSpPr>
          <p:nvPr/>
        </p:nvCxnSpPr>
        <p:spPr>
          <a:xfrm flipH="1">
            <a:off x="-243827" y="5872774"/>
            <a:ext cx="2838133" cy="2643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B6264D-2C40-39AE-43B2-72BBFAB49469}"/>
              </a:ext>
            </a:extLst>
          </p:cNvPr>
          <p:cNvSpPr txBox="1"/>
          <p:nvPr/>
        </p:nvSpPr>
        <p:spPr>
          <a:xfrm>
            <a:off x="-1543050" y="5835009"/>
            <a:ext cx="13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버튼</a:t>
            </a:r>
            <a:endParaRPr lang="en-US" altLang="ko-KR" sz="1200" dirty="0"/>
          </a:p>
          <a:p>
            <a:r>
              <a:rPr lang="ko-KR" altLang="en-US" sz="1200" dirty="0"/>
              <a:t>누를 경우</a:t>
            </a:r>
            <a:endParaRPr lang="en-US" altLang="ko-KR" sz="1200" dirty="0"/>
          </a:p>
          <a:p>
            <a:r>
              <a:rPr lang="ko-KR" altLang="en-US" sz="1200" dirty="0"/>
              <a:t>→ 재확인 팝업 등장 후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F9B260-FE89-7A70-B8EE-2E9359901E38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3A5759-7E82-0010-A567-92542D8DD854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C878754-154A-F156-2114-DFED3DBD7FEB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0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1D0C-E156-D8C5-BAA8-DACC66F1B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15FD2-16D4-8756-5FEB-7F7D1F926870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2AB0E-746D-D380-E483-BCC10F02FF06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DF5A2B-F6B2-4556-10B8-EEABDA5CFF92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7B8CB-565D-1215-6D56-98BE7DC080C9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2D391-668F-7571-F164-1ED4668A948C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E59B3-1F3E-8489-FE06-72799E2BA3D6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9369C-D5D9-74F5-131A-6D6E62223A21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C40A5-6193-8710-F024-5B0B20838847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CAE4F-FA5F-BEE1-F5BB-847E85139163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E94C6-A83D-C27E-0D78-F3E5B211E8B2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6A7C1-1440-2DFE-E2F5-90DA9F3C857E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F6C85-A1A2-E634-E8CA-93CAD163CC9B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B1AD03-17F3-C840-ED2F-DB5684CEBE72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C7F16-47AC-C9B7-4F5A-CBF6F7E0D5BE}"/>
              </a:ext>
            </a:extLst>
          </p:cNvPr>
          <p:cNvGrpSpPr/>
          <p:nvPr/>
        </p:nvGrpSpPr>
        <p:grpSpPr>
          <a:xfrm>
            <a:off x="304232" y="2627150"/>
            <a:ext cx="2605655" cy="515746"/>
            <a:chOff x="304232" y="2026552"/>
            <a:chExt cx="2605655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4F22AB7-1D60-C121-BB44-C41EEBAC39A9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0A9FB9-29D3-0458-3AF7-69F22780F7ED}"/>
                </a:ext>
              </a:extLst>
            </p:cNvPr>
            <p:cNvSpPr txBox="1"/>
            <p:nvPr/>
          </p:nvSpPr>
          <p:spPr>
            <a:xfrm>
              <a:off x="304232" y="2034025"/>
              <a:ext cx="24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•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90B6AB-4964-DB55-0A2D-F469085E0DF4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E0209C24-02C2-F5BF-7945-50C7747C1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D4D2E5F6-2519-6FCF-E03B-126C5FD4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51F9C26-691A-A460-FD78-1873EC04F9EF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BEF8B-87AC-C3AB-4209-6A129CF86622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47379C-10B9-41EF-5A33-5504CFFF481D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428B234E-29E7-EAD6-A482-37DE0A2AF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3968B4A5-E845-E62D-A7EE-866E10B7A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C6DE2F4-DAF4-DB6F-54B0-2B2456B0517B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2962F-9899-8DAA-DF5B-B9BE2B00133C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2A14C657-8BE2-F880-2F12-7CFE37D7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5C83C146-D2F7-4DAC-068B-0DFF34BEF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AB0B4EF-DAF1-E923-0C86-B366B5114697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9571FC-9E15-25CB-4892-C935BB4B0608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919A9BCC-7398-2682-C80F-B1ED39189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022E6816-3474-74E2-60F2-09DE8365A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35EAA2A-BBB9-0E08-EF4C-E3E2C9FCD097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3F6787-CFB0-2516-A350-B81F5AFFFF2A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54234C85-E7F7-F3D3-AC71-52B31CF09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F2B237EF-3349-7665-4761-8DEFE875D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65ED1B-7D1C-0325-4659-D9A8814AF6DB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8776D-1889-A791-6695-F41633B6B110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234BC7E1-8EE3-356B-0735-FCD4969DA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FDB8984D-3921-A93D-2C0D-2CE87EECC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FB6BAA3-BBA8-867F-E663-C8F4C3B2D810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2333C38-516F-0A32-C56E-82BE6080EE8A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EACF6C-688D-9F0C-1F3F-9FC3BD42B840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CDCC44-3B61-7F7E-37A9-FF4440650A8D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98D925-B01D-15FD-2F0A-2B983C89B412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81468C-4AC5-5282-3976-2EEAA60B0B9C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BCE316B-08C3-193A-2204-3459832B0FD2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2A2CA7-D958-7472-EDCB-248BE9B61F18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7DF4B277-E10B-6CC0-82AB-1C0C2A71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3F1FFACA-11DD-B145-6E0C-6693D180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B45393C-3A84-9312-0B63-10DCCBAC5164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952F442D-D10C-5074-EB61-29B8F7D0AB06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7992CC-8886-73B6-85E9-C84E9E1384E1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4A0EF055-D0E7-B2D7-30DA-B0C554729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76F88E4F-5927-C427-6ACD-C1AEE1147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0CD0474-2180-8B69-0B64-1E3F4450C107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0CD40D0-3E91-3FBB-019A-00780B55DA82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1284B66-799E-8D43-50A7-2F3B20D98EC8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F65D41E-50BD-1FDF-946D-D3BBA0FFBE3A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6A10C59-4AC1-7BFB-89CE-8509204FC7EC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2F1732-78A2-EF05-9A22-0CAEF087C187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0F0F7F6-7F93-D889-F798-73945025C214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379FD55-32AD-C99E-6B91-DD610B56D916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9840E5-D475-FB0E-7661-CAE4479B23F4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BF783ED6-B0E1-41AE-3083-9C39E2DE2997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A491772-6A62-C976-37ED-90EC21CFF685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27DCBEE-17D0-EFDA-C871-B52C82A49E41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A2A13D-6009-9C4D-0D64-63EA35A967D4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94334A7B-4EAB-8971-9F26-FCC894A08594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2E4BE02-3BFF-64ED-C807-308EBF2C9643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5E01CBF-AAC9-DD5C-D945-6E4B9821D341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AAB454AA-DF1F-DAB7-5F28-CF6D56932B8F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5F4B11A-68BE-FF16-53A2-28F98A74FE5C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8907639-28F5-EC44-CC5A-99DD593A17BD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297569CC-F689-66E5-C835-743F55703D05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5BDA909-778E-B8CC-6C96-1989C14F49C7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A09808A-5301-E511-7FF0-6D3FD5ADE968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A02F71D2-620D-E224-07C6-345C9035517D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5ED14E-5E3E-5153-3341-648CF670F50E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8B4B6B-D04F-0F5F-4292-76C3E70993A6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CB3D6F68-8365-2B6C-BEF9-9DED10B3C27F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D076327-8323-B303-F7AA-8A24A1BF160B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BF2B3FF-E51F-8127-D354-C90A842E8959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D8B5CCD-58B2-23E3-16E0-BBF0E38BAE5C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D3518-21CF-0737-F37B-8B2F69BC4290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169A2-4D1D-9250-5486-1EF981EBDD55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F834E5-6BEC-1283-0F9B-0BC83140ACB5}"/>
              </a:ext>
            </a:extLst>
          </p:cNvPr>
          <p:cNvSpPr/>
          <p:nvPr/>
        </p:nvSpPr>
        <p:spPr>
          <a:xfrm>
            <a:off x="4649666" y="1059385"/>
            <a:ext cx="3465634" cy="4314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6A4B4A2-8014-3281-8E2F-BA525DED5A79}"/>
              </a:ext>
            </a:extLst>
          </p:cNvPr>
          <p:cNvSpPr/>
          <p:nvPr/>
        </p:nvSpPr>
        <p:spPr>
          <a:xfrm>
            <a:off x="2414270" y="2861895"/>
            <a:ext cx="249548" cy="2481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0CE4F10-E9EF-6A82-CA89-BDFF781A41EF}"/>
              </a:ext>
            </a:extLst>
          </p:cNvPr>
          <p:cNvCxnSpPr>
            <a:stCxn id="29" idx="2"/>
          </p:cNvCxnSpPr>
          <p:nvPr/>
        </p:nvCxnSpPr>
        <p:spPr>
          <a:xfrm flipH="1">
            <a:off x="-171450" y="2985971"/>
            <a:ext cx="2585720" cy="21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83D8B7-F167-959A-2476-6AF0A49AB337}"/>
              </a:ext>
            </a:extLst>
          </p:cNvPr>
          <p:cNvSpPr txBox="1"/>
          <p:nvPr/>
        </p:nvSpPr>
        <p:spPr>
          <a:xfrm>
            <a:off x="-1216615" y="2874620"/>
            <a:ext cx="10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버튼</a:t>
            </a:r>
            <a:endParaRPr lang="en-US" altLang="ko-KR" sz="1200" dirty="0"/>
          </a:p>
          <a:p>
            <a:r>
              <a:rPr lang="ko-KR" altLang="en-US" sz="1200" dirty="0"/>
              <a:t>누를 경우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신규 항목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0A511-3970-99F8-0B78-07B7C2AD1171}"/>
              </a:ext>
            </a:extLst>
          </p:cNvPr>
          <p:cNvSpPr txBox="1"/>
          <p:nvPr/>
        </p:nvSpPr>
        <p:spPr>
          <a:xfrm>
            <a:off x="4904144" y="23140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DE0922-4965-6A78-BF7F-A2B5FE24BD78}"/>
              </a:ext>
            </a:extLst>
          </p:cNvPr>
          <p:cNvSpPr/>
          <p:nvPr/>
        </p:nvSpPr>
        <p:spPr>
          <a:xfrm>
            <a:off x="5646409" y="234294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DBE8E-685F-7861-E4AC-634A0F0A0771}"/>
              </a:ext>
            </a:extLst>
          </p:cNvPr>
          <p:cNvSpPr txBox="1"/>
          <p:nvPr/>
        </p:nvSpPr>
        <p:spPr>
          <a:xfrm>
            <a:off x="4904144" y="26180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98B78D-9F88-3407-5135-36A3CC219402}"/>
              </a:ext>
            </a:extLst>
          </p:cNvPr>
          <p:cNvSpPr/>
          <p:nvPr/>
        </p:nvSpPr>
        <p:spPr>
          <a:xfrm>
            <a:off x="5646409" y="264697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캐릭터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A4A1D7-8CF3-7B20-A851-3B352C292FAB}"/>
              </a:ext>
            </a:extLst>
          </p:cNvPr>
          <p:cNvSpPr txBox="1"/>
          <p:nvPr/>
        </p:nvSpPr>
        <p:spPr>
          <a:xfrm>
            <a:off x="4904144" y="29509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55FB56-CC0D-A0A7-9298-DDE3D5914EB8}"/>
              </a:ext>
            </a:extLst>
          </p:cNvPr>
          <p:cNvSpPr/>
          <p:nvPr/>
        </p:nvSpPr>
        <p:spPr>
          <a:xfrm>
            <a:off x="5646409" y="297989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A295D-2A37-FDC0-7101-46C50876996D}"/>
              </a:ext>
            </a:extLst>
          </p:cNvPr>
          <p:cNvSpPr txBox="1"/>
          <p:nvPr/>
        </p:nvSpPr>
        <p:spPr>
          <a:xfrm>
            <a:off x="4904144" y="1297683"/>
            <a:ext cx="91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우진</a:t>
            </a:r>
          </a:p>
        </p:txBody>
      </p:sp>
      <p:sp>
        <p:nvSpPr>
          <p:cNvPr id="44" name="오른쪽 대괄호 43">
            <a:extLst>
              <a:ext uri="{FF2B5EF4-FFF2-40B4-BE49-F238E27FC236}">
                <a16:creationId xmlns:a16="http://schemas.microsoft.com/office/drawing/2014/main" id="{0E9FCECB-D371-EDC8-D873-E435C75A9416}"/>
              </a:ext>
            </a:extLst>
          </p:cNvPr>
          <p:cNvSpPr/>
          <p:nvPr/>
        </p:nvSpPr>
        <p:spPr>
          <a:xfrm>
            <a:off x="7943850" y="1316040"/>
            <a:ext cx="45719" cy="73105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대괄호 44">
            <a:extLst>
              <a:ext uri="{FF2B5EF4-FFF2-40B4-BE49-F238E27FC236}">
                <a16:creationId xmlns:a16="http://schemas.microsoft.com/office/drawing/2014/main" id="{9EA61F77-90E4-F04E-A0F4-2325A0C29E83}"/>
              </a:ext>
            </a:extLst>
          </p:cNvPr>
          <p:cNvSpPr/>
          <p:nvPr/>
        </p:nvSpPr>
        <p:spPr>
          <a:xfrm>
            <a:off x="7943850" y="2269793"/>
            <a:ext cx="45719" cy="23040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DF8977-0A8F-3895-2242-196558FD521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989569" y="1681569"/>
            <a:ext cx="1666084" cy="1128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E6C2F6-D83E-594A-997F-AB503FF52A8D}"/>
              </a:ext>
            </a:extLst>
          </p:cNvPr>
          <p:cNvSpPr txBox="1"/>
          <p:nvPr/>
        </p:nvSpPr>
        <p:spPr>
          <a:xfrm>
            <a:off x="9660298" y="1646987"/>
            <a:ext cx="118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불가능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B5283-A575-A198-C2D3-9B1FE291D253}"/>
              </a:ext>
            </a:extLst>
          </p:cNvPr>
          <p:cNvSpPr txBox="1"/>
          <p:nvPr/>
        </p:nvSpPr>
        <p:spPr>
          <a:xfrm>
            <a:off x="4929019" y="1833364"/>
            <a:ext cx="9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2142779-DBA9-92F1-16F4-585A73C9DA5C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7989569" y="3335716"/>
            <a:ext cx="1751809" cy="86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A898083-BF64-C80E-B00D-BF4A6FBAD42A}"/>
              </a:ext>
            </a:extLst>
          </p:cNvPr>
          <p:cNvSpPr txBox="1"/>
          <p:nvPr/>
        </p:nvSpPr>
        <p:spPr>
          <a:xfrm>
            <a:off x="9710031" y="3152001"/>
            <a:ext cx="118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가능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EE82810-EA3A-A314-3161-0FBF36BE2E16}"/>
              </a:ext>
            </a:extLst>
          </p:cNvPr>
          <p:cNvSpPr/>
          <p:nvPr/>
        </p:nvSpPr>
        <p:spPr>
          <a:xfrm>
            <a:off x="4976127" y="4821874"/>
            <a:ext cx="2603857" cy="365515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E18A2A-6556-D613-0057-B4E98B4BF318}"/>
              </a:ext>
            </a:extLst>
          </p:cNvPr>
          <p:cNvSpPr txBox="1"/>
          <p:nvPr/>
        </p:nvSpPr>
        <p:spPr>
          <a:xfrm>
            <a:off x="4904144" y="358147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번역 레퍼런스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1715FD7-0847-C137-6A83-4BF1EC9BC817}"/>
              </a:ext>
            </a:extLst>
          </p:cNvPr>
          <p:cNvSpPr/>
          <p:nvPr/>
        </p:nvSpPr>
        <p:spPr>
          <a:xfrm>
            <a:off x="4976127" y="3927379"/>
            <a:ext cx="1227944" cy="235117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용어</a:t>
            </a:r>
            <a:endParaRPr lang="ko-KR" altLang="en-US" sz="12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7DD3EA7-CB7B-AD62-12D4-68FB90DE4D56}"/>
              </a:ext>
            </a:extLst>
          </p:cNvPr>
          <p:cNvSpPr/>
          <p:nvPr/>
        </p:nvSpPr>
        <p:spPr>
          <a:xfrm>
            <a:off x="6344480" y="3927379"/>
            <a:ext cx="1227943" cy="235117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2C9C7A-776A-FF9F-3E0E-34DA23476507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4B909B-EF12-22AE-5072-1BECD6738409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72DCF04-A454-A466-2C43-8AAF5A203FCF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1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281F-9472-E9BB-487F-DA4BE11C2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DAD5D-D4A5-658D-F30E-8EE817A87F1B}"/>
              </a:ext>
            </a:extLst>
          </p:cNvPr>
          <p:cNvSpPr txBox="1"/>
          <p:nvPr/>
        </p:nvSpPr>
        <p:spPr>
          <a:xfrm>
            <a:off x="0" y="0"/>
            <a:ext cx="214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B_002 </a:t>
            </a:r>
            <a:r>
              <a:rPr lang="ko-KR" altLang="en-US" sz="1200" b="1" dirty="0"/>
              <a:t>대시보드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소설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0B981-DE72-FC93-EB39-1BAC88070052}"/>
              </a:ext>
            </a:extLst>
          </p:cNvPr>
          <p:cNvSpPr txBox="1"/>
          <p:nvPr/>
        </p:nvSpPr>
        <p:spPr>
          <a:xfrm>
            <a:off x="6638925" y="1038225"/>
            <a:ext cx="5553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작품 생성에 필요한 정보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작품제목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ko-KR" altLang="en-US" dirty="0"/>
              <a:t>유저가 직접 입력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작품제목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 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ko-KR" altLang="en-US" dirty="0"/>
              <a:t>유저가 직접 입력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작가명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ko-KR" altLang="en-US" dirty="0"/>
              <a:t>유저가 직접 입력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작가명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 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ko-KR" altLang="en-US" dirty="0"/>
              <a:t>유저가 직접 입력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장르 입력 </a:t>
            </a:r>
            <a:r>
              <a:rPr lang="en-US" altLang="ko-KR" dirty="0"/>
              <a:t>(</a:t>
            </a:r>
            <a:r>
              <a:rPr lang="ko-KR" altLang="en-US" dirty="0"/>
              <a:t>유저가 직접 입력하되</a:t>
            </a:r>
            <a:r>
              <a:rPr lang="en-US" altLang="ko-KR" dirty="0"/>
              <a:t>, </a:t>
            </a:r>
            <a:r>
              <a:rPr lang="ko-KR" altLang="en-US" dirty="0"/>
              <a:t>여러 개 입력할 수 있어야 함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8EA2F-35BE-7C11-0F8E-CB5A0494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9" y="1044673"/>
            <a:ext cx="6022645" cy="4432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B54D4-045B-D39B-FB2A-FB6541060454}"/>
              </a:ext>
            </a:extLst>
          </p:cNvPr>
          <p:cNvSpPr txBox="1"/>
          <p:nvPr/>
        </p:nvSpPr>
        <p:spPr>
          <a:xfrm>
            <a:off x="6638925" y="3305900"/>
            <a:ext cx="4171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특이사항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서술시점 입력 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항목은 추후 수정이 가능해야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13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C2113-F6D2-81BB-1E06-80D02CBB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D84EC-C754-029F-A726-72D1B28C0E0D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5B92A-ACE7-6B05-DD51-98CBE58E7569}"/>
              </a:ext>
            </a:extLst>
          </p:cNvPr>
          <p:cNvSpPr txBox="1"/>
          <p:nvPr/>
        </p:nvSpPr>
        <p:spPr>
          <a:xfrm>
            <a:off x="247650" y="275123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번역 레퍼런스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용어 눌렀을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7361-CD20-6A1E-7FD4-6950D84F42FE}"/>
              </a:ext>
            </a:extLst>
          </p:cNvPr>
          <p:cNvSpPr txBox="1"/>
          <p:nvPr/>
        </p:nvSpPr>
        <p:spPr>
          <a:xfrm>
            <a:off x="6162675" y="275123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번역 레퍼런스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문장 눌렀을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0109DB-1AAF-762B-2E2E-B062C9C4EEA1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7522AC-301F-413C-6414-8FCC77F19684}"/>
              </a:ext>
            </a:extLst>
          </p:cNvPr>
          <p:cNvSpPr/>
          <p:nvPr/>
        </p:nvSpPr>
        <p:spPr>
          <a:xfrm>
            <a:off x="895349" y="858023"/>
            <a:ext cx="3776911" cy="562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147DA8-B392-A85F-F901-3B47E18E36C7}"/>
              </a:ext>
            </a:extLst>
          </p:cNvPr>
          <p:cNvSpPr/>
          <p:nvPr/>
        </p:nvSpPr>
        <p:spPr>
          <a:xfrm>
            <a:off x="6204812" y="858023"/>
            <a:ext cx="5234714" cy="562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B6646543-F2B7-3DA7-9ABB-BA83EF5D14F0}"/>
              </a:ext>
            </a:extLst>
          </p:cNvPr>
          <p:cNvSpPr/>
          <p:nvPr/>
        </p:nvSpPr>
        <p:spPr>
          <a:xfrm>
            <a:off x="1614487" y="16843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5221BB2-58A7-D8F7-E011-71629183AE48}"/>
              </a:ext>
            </a:extLst>
          </p:cNvPr>
          <p:cNvSpPr txBox="1"/>
          <p:nvPr/>
        </p:nvSpPr>
        <p:spPr>
          <a:xfrm>
            <a:off x="1418657" y="1483849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CABBC9-9BE2-1D77-288A-8B8ABE0EB740}"/>
              </a:ext>
            </a:extLst>
          </p:cNvPr>
          <p:cNvSpPr txBox="1"/>
          <p:nvPr/>
        </p:nvSpPr>
        <p:spPr>
          <a:xfrm>
            <a:off x="1543050" y="14763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8" name="그래픽 137" descr="연필 윤곽선">
            <a:extLst>
              <a:ext uri="{FF2B5EF4-FFF2-40B4-BE49-F238E27FC236}">
                <a16:creationId xmlns:a16="http://schemas.microsoft.com/office/drawing/2014/main" id="{41E360AF-9A01-F513-D2B8-359D861A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1785863"/>
            <a:ext cx="108396" cy="108396"/>
          </a:xfrm>
          <a:prstGeom prst="rect">
            <a:avLst/>
          </a:prstGeom>
        </p:spPr>
      </p:pic>
      <p:pic>
        <p:nvPicPr>
          <p:cNvPr id="139" name="그래픽 138" descr="쓰레기 윤곽선">
            <a:extLst>
              <a:ext uri="{FF2B5EF4-FFF2-40B4-BE49-F238E27FC236}">
                <a16:creationId xmlns:a16="http://schemas.microsoft.com/office/drawing/2014/main" id="{BAC397C3-13E6-BC82-656C-61F6991D9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1784036"/>
            <a:ext cx="110223" cy="110223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13EB1C22-83BF-DB59-B7BC-B958FE468800}"/>
              </a:ext>
            </a:extLst>
          </p:cNvPr>
          <p:cNvSpPr/>
          <p:nvPr/>
        </p:nvSpPr>
        <p:spPr>
          <a:xfrm>
            <a:off x="1614487" y="281842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23CB274-D531-7649-BE05-D866C75FCB13}"/>
              </a:ext>
            </a:extLst>
          </p:cNvPr>
          <p:cNvSpPr txBox="1"/>
          <p:nvPr/>
        </p:nvSpPr>
        <p:spPr>
          <a:xfrm>
            <a:off x="1543050" y="261045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60" name="그래픽 159" descr="연필 윤곽선">
            <a:extLst>
              <a:ext uri="{FF2B5EF4-FFF2-40B4-BE49-F238E27FC236}">
                <a16:creationId xmlns:a16="http://schemas.microsoft.com/office/drawing/2014/main" id="{EE35D3AC-757D-CC32-4B84-C302A2EA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2919941"/>
            <a:ext cx="108396" cy="108396"/>
          </a:xfrm>
          <a:prstGeom prst="rect">
            <a:avLst/>
          </a:prstGeom>
        </p:spPr>
      </p:pic>
      <p:pic>
        <p:nvPicPr>
          <p:cNvPr id="161" name="그래픽 160" descr="쓰레기 윤곽선">
            <a:extLst>
              <a:ext uri="{FF2B5EF4-FFF2-40B4-BE49-F238E27FC236}">
                <a16:creationId xmlns:a16="http://schemas.microsoft.com/office/drawing/2014/main" id="{91F2A817-2300-E99B-20F4-209DBF7B9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2918114"/>
            <a:ext cx="110223" cy="110223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46CAB18-C2F1-879F-3F6E-1959CAE8C45A}"/>
              </a:ext>
            </a:extLst>
          </p:cNvPr>
          <p:cNvSpPr/>
          <p:nvPr/>
        </p:nvSpPr>
        <p:spPr>
          <a:xfrm>
            <a:off x="1614487" y="33873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CE8C37-883A-3815-5481-96AA8BFC1D69}"/>
              </a:ext>
            </a:extLst>
          </p:cNvPr>
          <p:cNvSpPr txBox="1"/>
          <p:nvPr/>
        </p:nvSpPr>
        <p:spPr>
          <a:xfrm>
            <a:off x="1543050" y="317933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164" name="그래픽 163" descr="연필 윤곽선">
            <a:extLst>
              <a:ext uri="{FF2B5EF4-FFF2-40B4-BE49-F238E27FC236}">
                <a16:creationId xmlns:a16="http://schemas.microsoft.com/office/drawing/2014/main" id="{21EF1F7A-E5B1-0A11-E611-57A3F3B37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3488825"/>
            <a:ext cx="108396" cy="108396"/>
          </a:xfrm>
          <a:prstGeom prst="rect">
            <a:avLst/>
          </a:prstGeom>
        </p:spPr>
      </p:pic>
      <p:pic>
        <p:nvPicPr>
          <p:cNvPr id="165" name="그래픽 164" descr="쓰레기 윤곽선">
            <a:extLst>
              <a:ext uri="{FF2B5EF4-FFF2-40B4-BE49-F238E27FC236}">
                <a16:creationId xmlns:a16="http://schemas.microsoft.com/office/drawing/2014/main" id="{C1C5A924-03EB-60CB-8A64-43938785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3486998"/>
            <a:ext cx="110223" cy="110223"/>
          </a:xfrm>
          <a:prstGeom prst="rect">
            <a:avLst/>
          </a:prstGeom>
        </p:spPr>
      </p:pic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F4F36531-B72E-D894-C625-CDA76ABAE0EA}"/>
              </a:ext>
            </a:extLst>
          </p:cNvPr>
          <p:cNvSpPr/>
          <p:nvPr/>
        </p:nvSpPr>
        <p:spPr>
          <a:xfrm>
            <a:off x="1614487" y="507940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DEA9B5-FD94-888E-B650-468BAB74ABE1}"/>
              </a:ext>
            </a:extLst>
          </p:cNvPr>
          <p:cNvSpPr txBox="1"/>
          <p:nvPr/>
        </p:nvSpPr>
        <p:spPr>
          <a:xfrm>
            <a:off x="1543050" y="4871434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68" name="그래픽 167" descr="연필 윤곽선">
            <a:extLst>
              <a:ext uri="{FF2B5EF4-FFF2-40B4-BE49-F238E27FC236}">
                <a16:creationId xmlns:a16="http://schemas.microsoft.com/office/drawing/2014/main" id="{4D2A5B92-C230-87BE-ACD7-619E90C8A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5180921"/>
            <a:ext cx="108396" cy="108396"/>
          </a:xfrm>
          <a:prstGeom prst="rect">
            <a:avLst/>
          </a:prstGeom>
        </p:spPr>
      </p:pic>
      <p:pic>
        <p:nvPicPr>
          <p:cNvPr id="169" name="그래픽 168" descr="쓰레기 윤곽선">
            <a:extLst>
              <a:ext uri="{FF2B5EF4-FFF2-40B4-BE49-F238E27FC236}">
                <a16:creationId xmlns:a16="http://schemas.microsoft.com/office/drawing/2014/main" id="{C517D576-1282-5428-2BAD-D6D7B71D9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5179094"/>
            <a:ext cx="110223" cy="110223"/>
          </a:xfrm>
          <a:prstGeom prst="rect">
            <a:avLst/>
          </a:prstGeom>
        </p:spPr>
      </p:pic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CBCABF7-FE49-9A90-53AB-36E795F620E7}"/>
              </a:ext>
            </a:extLst>
          </p:cNvPr>
          <p:cNvSpPr/>
          <p:nvPr/>
        </p:nvSpPr>
        <p:spPr>
          <a:xfrm>
            <a:off x="1614487" y="4506802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8EFE1F-2259-C4FA-0127-AB2E4FDC2E50}"/>
              </a:ext>
            </a:extLst>
          </p:cNvPr>
          <p:cNvSpPr txBox="1"/>
          <p:nvPr/>
        </p:nvSpPr>
        <p:spPr>
          <a:xfrm>
            <a:off x="1543050" y="429883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72" name="그래픽 171" descr="연필 윤곽선">
            <a:extLst>
              <a:ext uri="{FF2B5EF4-FFF2-40B4-BE49-F238E27FC236}">
                <a16:creationId xmlns:a16="http://schemas.microsoft.com/office/drawing/2014/main" id="{8589B5B3-5081-3EFB-5807-D2A97E5AE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4608319"/>
            <a:ext cx="108396" cy="108396"/>
          </a:xfrm>
          <a:prstGeom prst="rect">
            <a:avLst/>
          </a:prstGeom>
        </p:spPr>
      </p:pic>
      <p:pic>
        <p:nvPicPr>
          <p:cNvPr id="173" name="그래픽 172" descr="쓰레기 윤곽선">
            <a:extLst>
              <a:ext uri="{FF2B5EF4-FFF2-40B4-BE49-F238E27FC236}">
                <a16:creationId xmlns:a16="http://schemas.microsoft.com/office/drawing/2014/main" id="{0A555E6F-C759-DAFD-688C-CAD9165BB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4606492"/>
            <a:ext cx="110223" cy="110223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91F6CC0C-AF11-F22D-FF28-A5C8B496E3FF}"/>
              </a:ext>
            </a:extLst>
          </p:cNvPr>
          <p:cNvSpPr txBox="1"/>
          <p:nvPr/>
        </p:nvSpPr>
        <p:spPr>
          <a:xfrm>
            <a:off x="3639270" y="261045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DC6300F-8469-2C2C-D45D-BE14F99687C8}"/>
              </a:ext>
            </a:extLst>
          </p:cNvPr>
          <p:cNvSpPr txBox="1"/>
          <p:nvPr/>
        </p:nvSpPr>
        <p:spPr>
          <a:xfrm>
            <a:off x="3321876" y="3166333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FC2AB2D-459C-B5D3-E4DB-1A9AE9C8A523}"/>
              </a:ext>
            </a:extLst>
          </p:cNvPr>
          <p:cNvSpPr txBox="1"/>
          <p:nvPr/>
        </p:nvSpPr>
        <p:spPr>
          <a:xfrm>
            <a:off x="3490190" y="4862865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C11EF4-F9F0-7ED4-89F9-390458763DD5}"/>
              </a:ext>
            </a:extLst>
          </p:cNvPr>
          <p:cNvSpPr txBox="1"/>
          <p:nvPr/>
        </p:nvSpPr>
        <p:spPr>
          <a:xfrm>
            <a:off x="3602401" y="4291358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B89539A2-B2B2-E6C2-AF2D-D75610854C2F}"/>
              </a:ext>
            </a:extLst>
          </p:cNvPr>
          <p:cNvSpPr/>
          <p:nvPr/>
        </p:nvSpPr>
        <p:spPr>
          <a:xfrm>
            <a:off x="1614487" y="397148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5448975-D032-6C37-FFD4-9F318022E556}"/>
              </a:ext>
            </a:extLst>
          </p:cNvPr>
          <p:cNvSpPr txBox="1"/>
          <p:nvPr/>
        </p:nvSpPr>
        <p:spPr>
          <a:xfrm>
            <a:off x="1543050" y="376351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80" name="그래픽 179" descr="연필 윤곽선">
            <a:extLst>
              <a:ext uri="{FF2B5EF4-FFF2-40B4-BE49-F238E27FC236}">
                <a16:creationId xmlns:a16="http://schemas.microsoft.com/office/drawing/2014/main" id="{63D45C09-9DDF-FFDA-84DF-36DF1C84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4073002"/>
            <a:ext cx="108396" cy="108396"/>
          </a:xfrm>
          <a:prstGeom prst="rect">
            <a:avLst/>
          </a:prstGeom>
        </p:spPr>
      </p:pic>
      <p:pic>
        <p:nvPicPr>
          <p:cNvPr id="181" name="그래픽 180" descr="쓰레기 윤곽선">
            <a:extLst>
              <a:ext uri="{FF2B5EF4-FFF2-40B4-BE49-F238E27FC236}">
                <a16:creationId xmlns:a16="http://schemas.microsoft.com/office/drawing/2014/main" id="{ECE19CD9-FB95-D18B-8611-1EDAE926B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4071175"/>
            <a:ext cx="110223" cy="110223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ED82F2F-C209-2E64-B208-8ED426F95365}"/>
              </a:ext>
            </a:extLst>
          </p:cNvPr>
          <p:cNvSpPr txBox="1"/>
          <p:nvPr/>
        </p:nvSpPr>
        <p:spPr>
          <a:xfrm>
            <a:off x="3296228" y="3756041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9FBE2500-3682-1B3E-26A9-8F7FE34FC3F3}"/>
              </a:ext>
            </a:extLst>
          </p:cNvPr>
          <p:cNvSpPr/>
          <p:nvPr/>
        </p:nvSpPr>
        <p:spPr>
          <a:xfrm>
            <a:off x="1614487" y="224482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5A8A13-1427-81DE-FD73-EB9D126C1871}"/>
              </a:ext>
            </a:extLst>
          </p:cNvPr>
          <p:cNvSpPr txBox="1"/>
          <p:nvPr/>
        </p:nvSpPr>
        <p:spPr>
          <a:xfrm>
            <a:off x="1543050" y="203685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85" name="그래픽 184" descr="연필 윤곽선">
            <a:extLst>
              <a:ext uri="{FF2B5EF4-FFF2-40B4-BE49-F238E27FC236}">
                <a16:creationId xmlns:a16="http://schemas.microsoft.com/office/drawing/2014/main" id="{F86BE26D-AF48-3AF7-A034-B6572F4FD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335" y="2346340"/>
            <a:ext cx="108396" cy="108396"/>
          </a:xfrm>
          <a:prstGeom prst="rect">
            <a:avLst/>
          </a:prstGeom>
        </p:spPr>
      </p:pic>
      <p:pic>
        <p:nvPicPr>
          <p:cNvPr id="186" name="그래픽 185" descr="쓰레기 윤곽선">
            <a:extLst>
              <a:ext uri="{FF2B5EF4-FFF2-40B4-BE49-F238E27FC236}">
                <a16:creationId xmlns:a16="http://schemas.microsoft.com/office/drawing/2014/main" id="{9329E956-6E9E-B07F-44A3-488DAB8B4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408" y="2344513"/>
            <a:ext cx="110223" cy="11022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1AF5BD20-67B0-23EA-5C9F-1AB559CC823D}"/>
              </a:ext>
            </a:extLst>
          </p:cNvPr>
          <p:cNvSpPr txBox="1"/>
          <p:nvPr/>
        </p:nvSpPr>
        <p:spPr>
          <a:xfrm>
            <a:off x="2486712" y="2035971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7AAA280B-FF04-3218-84C4-FB7695C0D54F}"/>
              </a:ext>
            </a:extLst>
          </p:cNvPr>
          <p:cNvSpPr/>
          <p:nvPr/>
        </p:nvSpPr>
        <p:spPr>
          <a:xfrm>
            <a:off x="1171575" y="1028700"/>
            <a:ext cx="3253034" cy="2769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1" name="그래픽 190" descr="돋보기 단색으로 채워진">
            <a:extLst>
              <a:ext uri="{FF2B5EF4-FFF2-40B4-BE49-F238E27FC236}">
                <a16:creationId xmlns:a16="http://schemas.microsoft.com/office/drawing/2014/main" id="{F1EF5A53-67D6-A958-247C-F37D9E013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2928" y="1046963"/>
            <a:ext cx="240472" cy="240472"/>
          </a:xfrm>
          <a:prstGeom prst="rect">
            <a:avLst/>
          </a:prstGeom>
        </p:spPr>
      </p:pic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DA2A5DDD-84C9-E1F8-0B85-18D96F9CB096}"/>
              </a:ext>
            </a:extLst>
          </p:cNvPr>
          <p:cNvSpPr/>
          <p:nvPr/>
        </p:nvSpPr>
        <p:spPr>
          <a:xfrm>
            <a:off x="1171575" y="5829300"/>
            <a:ext cx="3253034" cy="46672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선택하기</a:t>
            </a:r>
            <a:endParaRPr lang="en-US" altLang="ko-KR" sz="140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9C246FE-7ACD-4062-3BBA-1773B6FE3BEB}"/>
              </a:ext>
            </a:extLst>
          </p:cNvPr>
          <p:cNvSpPr txBox="1"/>
          <p:nvPr/>
        </p:nvSpPr>
        <p:spPr>
          <a:xfrm>
            <a:off x="6351944" y="10278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회차</a:t>
            </a:r>
            <a:endParaRPr lang="ko-KR" altLang="en-US" sz="1200" b="1" dirty="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CDD3C398-5BFA-33AC-3698-7678362BB7E2}"/>
              </a:ext>
            </a:extLst>
          </p:cNvPr>
          <p:cNvSpPr/>
          <p:nvPr/>
        </p:nvSpPr>
        <p:spPr>
          <a:xfrm>
            <a:off x="6915150" y="1028700"/>
            <a:ext cx="619125" cy="2769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 17</a:t>
            </a:r>
            <a:endParaRPr lang="ko-KR" altLang="en-US" sz="1200" dirty="0"/>
          </a:p>
        </p:txBody>
      </p:sp>
      <p:pic>
        <p:nvPicPr>
          <p:cNvPr id="196" name="그래픽 195" descr="아래쪽 캐럿 단색으로 채워진">
            <a:extLst>
              <a:ext uri="{FF2B5EF4-FFF2-40B4-BE49-F238E27FC236}">
                <a16:creationId xmlns:a16="http://schemas.microsoft.com/office/drawing/2014/main" id="{7AAA8B16-CC32-3AF6-6AE6-70CB829009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6698" y="1089858"/>
            <a:ext cx="197577" cy="19757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0709798E-791B-A802-551F-33E6793A3088}"/>
              </a:ext>
            </a:extLst>
          </p:cNvPr>
          <p:cNvSpPr txBox="1"/>
          <p:nvPr/>
        </p:nvSpPr>
        <p:spPr>
          <a:xfrm>
            <a:off x="6844387" y="1600200"/>
            <a:ext cx="407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[……</a:t>
            </a:r>
            <a:r>
              <a:rPr lang="ko-KR" altLang="en-US" sz="1100" dirty="0"/>
              <a:t>비틀어라</a:t>
            </a:r>
            <a:r>
              <a:rPr lang="en-US" altLang="ko-KR" sz="1100" dirty="0"/>
              <a:t>. </a:t>
            </a:r>
            <a:r>
              <a:rPr lang="ko-KR" altLang="en-US" sz="1100" dirty="0"/>
              <a:t>죽이고 싶다면</a:t>
            </a:r>
            <a:r>
              <a:rPr lang="en-US" altLang="ko-KR" sz="1100" dirty="0"/>
              <a:t>.]</a:t>
            </a:r>
            <a:endParaRPr lang="ko-KR" altLang="en-US" sz="11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C988157-38A4-AAB8-46E7-50B54DE7BEB5}"/>
              </a:ext>
            </a:extLst>
          </p:cNvPr>
          <p:cNvSpPr txBox="1"/>
          <p:nvPr/>
        </p:nvSpPr>
        <p:spPr>
          <a:xfrm>
            <a:off x="6844387" y="2046988"/>
            <a:ext cx="407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남자의 심장에 박힌 검이 울컥거리고 있었다</a:t>
            </a:r>
            <a:r>
              <a:rPr lang="en-US" altLang="ko-KR" sz="1100" dirty="0"/>
              <a:t>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B211D22-74E0-DD7A-0C62-5E5DE4F1380B}"/>
              </a:ext>
            </a:extLst>
          </p:cNvPr>
          <p:cNvSpPr txBox="1"/>
          <p:nvPr/>
        </p:nvSpPr>
        <p:spPr>
          <a:xfrm>
            <a:off x="6844387" y="2316487"/>
            <a:ext cx="407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머지않은 삶의 그 끝자락에서</a:t>
            </a:r>
            <a:r>
              <a:rPr lang="en-US" altLang="ko-KR" sz="1100" dirty="0"/>
              <a:t>, </a:t>
            </a:r>
            <a:r>
              <a:rPr lang="ko-KR" altLang="en-US" sz="1100" dirty="0"/>
              <a:t>남자는 도도하게 자신의 죽음을 종용했다</a:t>
            </a:r>
            <a:r>
              <a:rPr lang="en-US" altLang="ko-KR" sz="1100" dirty="0"/>
              <a:t>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BF3404D-72CD-2036-FB74-F994CA8B387C}"/>
              </a:ext>
            </a:extLst>
          </p:cNvPr>
          <p:cNvSpPr txBox="1"/>
          <p:nvPr/>
        </p:nvSpPr>
        <p:spPr>
          <a:xfrm>
            <a:off x="6844387" y="2912147"/>
            <a:ext cx="407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[……]</a:t>
            </a:r>
            <a:endParaRPr lang="ko-KR" altLang="en-US" sz="11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47ED5AB-EE11-E4DC-470A-DA8A46C222EA}"/>
              </a:ext>
            </a:extLst>
          </p:cNvPr>
          <p:cNvSpPr txBox="1"/>
          <p:nvPr/>
        </p:nvSpPr>
        <p:spPr>
          <a:xfrm>
            <a:off x="6844387" y="3345290"/>
            <a:ext cx="407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검을 움켜쥔 여자는 아무 말없이</a:t>
            </a:r>
            <a:r>
              <a:rPr lang="en-US" altLang="ko-KR" sz="1100" dirty="0"/>
              <a:t>, </a:t>
            </a:r>
            <a:r>
              <a:rPr lang="ko-KR" altLang="en-US" sz="1100" dirty="0"/>
              <a:t>비틀었다</a:t>
            </a:r>
            <a:r>
              <a:rPr lang="en-US" altLang="ko-KR" sz="1100" dirty="0"/>
              <a:t>.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0EEEB96-E8D3-BAB2-8DC8-D87282838C3C}"/>
              </a:ext>
            </a:extLst>
          </p:cNvPr>
          <p:cNvSpPr txBox="1"/>
          <p:nvPr/>
        </p:nvSpPr>
        <p:spPr>
          <a:xfrm>
            <a:off x="6844387" y="3614789"/>
            <a:ext cx="407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가슴이 어그러지며 핏물이 솟았으나</a:t>
            </a:r>
            <a:r>
              <a:rPr lang="en-US" altLang="ko-KR" sz="1100" dirty="0"/>
              <a:t>, </a:t>
            </a:r>
            <a:r>
              <a:rPr lang="ko-KR" altLang="en-US" sz="1100" dirty="0"/>
              <a:t>남자는 아주 작은 신음도 흘리지 않았다</a:t>
            </a:r>
            <a:r>
              <a:rPr lang="en-US" altLang="ko-KR" sz="1100" dirty="0"/>
              <a:t>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134A52B-0C81-0CA8-0495-EE4168E05487}"/>
              </a:ext>
            </a:extLst>
          </p:cNvPr>
          <p:cNvSpPr txBox="1"/>
          <p:nvPr/>
        </p:nvSpPr>
        <p:spPr>
          <a:xfrm>
            <a:off x="6844387" y="4195358"/>
            <a:ext cx="407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너는 여전히</a:t>
            </a:r>
            <a:r>
              <a:rPr lang="en-US" altLang="ko-KR" sz="1100" dirty="0"/>
              <a:t>…… </a:t>
            </a:r>
            <a:r>
              <a:rPr lang="ko-KR" altLang="en-US" sz="1100" dirty="0"/>
              <a:t>가질 수 없기에 아름답구나</a:t>
            </a:r>
            <a:r>
              <a:rPr lang="en-US" altLang="ko-KR" sz="1100" dirty="0"/>
              <a:t>.]</a:t>
            </a:r>
            <a:endParaRPr lang="ko-KR" altLang="en-US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74899AE-1911-98BA-6F50-F100D1B3FB93}"/>
              </a:ext>
            </a:extLst>
          </p:cNvPr>
          <p:cNvSpPr txBox="1"/>
          <p:nvPr/>
        </p:nvSpPr>
        <p:spPr>
          <a:xfrm>
            <a:off x="6844387" y="4686794"/>
            <a:ext cx="407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느리게 올라간 남자의 손끝이 여자에게 닿았다</a:t>
            </a:r>
            <a:r>
              <a:rPr lang="en-US" altLang="ko-KR" sz="1100" dirty="0"/>
              <a:t>. </a:t>
            </a:r>
            <a:r>
              <a:rPr lang="ko-KR" altLang="en-US" sz="1100" dirty="0"/>
              <a:t>그 손가락에 묻은 핏줄기가 여자의 볼에 번지었다</a:t>
            </a:r>
            <a:r>
              <a:rPr lang="en-US" altLang="ko-KR" sz="1100" dirty="0"/>
              <a:t>.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94BB1EC-A381-B1B6-9D8C-30E3522ECAE0}"/>
              </a:ext>
            </a:extLst>
          </p:cNvPr>
          <p:cNvSpPr txBox="1"/>
          <p:nvPr/>
        </p:nvSpPr>
        <p:spPr>
          <a:xfrm>
            <a:off x="6844387" y="5121008"/>
            <a:ext cx="407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여자에게 표정은 없었다</a:t>
            </a:r>
            <a:r>
              <a:rPr lang="en-US" altLang="ko-KR" sz="1100" dirty="0"/>
              <a:t>. </a:t>
            </a:r>
            <a:r>
              <a:rPr lang="ko-KR" altLang="en-US" sz="1100" dirty="0"/>
              <a:t>시리도록 굳건하고 </a:t>
            </a:r>
            <a:r>
              <a:rPr lang="ko-KR" altLang="en-US" sz="1100" dirty="0" err="1"/>
              <a:t>냉연한</a:t>
            </a:r>
            <a:r>
              <a:rPr lang="en-US" altLang="ko-KR" sz="1100" dirty="0"/>
              <a:t>, </a:t>
            </a:r>
            <a:r>
              <a:rPr lang="ko-KR" altLang="en-US" sz="1100" dirty="0"/>
              <a:t>그가 </a:t>
            </a:r>
            <a:r>
              <a:rPr lang="ko-KR" altLang="en-US" sz="1100" dirty="0" err="1"/>
              <a:t>반했었던</a:t>
            </a:r>
            <a:r>
              <a:rPr lang="ko-KR" altLang="en-US" sz="1100" dirty="0"/>
              <a:t> 모습 그대로</a:t>
            </a:r>
            <a:r>
              <a:rPr lang="en-US" altLang="ko-KR" sz="1100" dirty="0"/>
              <a:t>.</a:t>
            </a: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A8909D3-5402-B1E3-A631-B64B1EB1838A}"/>
              </a:ext>
            </a:extLst>
          </p:cNvPr>
          <p:cNvCxnSpPr/>
          <p:nvPr/>
        </p:nvCxnSpPr>
        <p:spPr>
          <a:xfrm>
            <a:off x="4371393" y="1552145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530A59D3-FC26-6B5A-EE6F-61F208EA5073}"/>
              </a:ext>
            </a:extLst>
          </p:cNvPr>
          <p:cNvCxnSpPr>
            <a:cxnSpLocks/>
          </p:cNvCxnSpPr>
          <p:nvPr/>
        </p:nvCxnSpPr>
        <p:spPr>
          <a:xfrm>
            <a:off x="11134143" y="1552145"/>
            <a:ext cx="0" cy="10004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F96F5887-528F-BE58-AB78-92003DC0863C}"/>
              </a:ext>
            </a:extLst>
          </p:cNvPr>
          <p:cNvSpPr/>
          <p:nvPr/>
        </p:nvSpPr>
        <p:spPr>
          <a:xfrm>
            <a:off x="6786164" y="1599389"/>
            <a:ext cx="4185869" cy="2769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1DDA9E9C-5DB0-3878-08BE-542DEF501AB7}"/>
              </a:ext>
            </a:extLst>
          </p:cNvPr>
          <p:cNvSpPr/>
          <p:nvPr/>
        </p:nvSpPr>
        <p:spPr>
          <a:xfrm>
            <a:off x="6786164" y="2018136"/>
            <a:ext cx="4185869" cy="7224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FD69361-E127-DFB0-5EE8-84AF5019848B}"/>
              </a:ext>
            </a:extLst>
          </p:cNvPr>
          <p:cNvSpPr/>
          <p:nvPr/>
        </p:nvSpPr>
        <p:spPr>
          <a:xfrm>
            <a:off x="6786164" y="2904647"/>
            <a:ext cx="4185869" cy="2769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805ED7E9-AEE9-22C9-951F-35C8DFEC2BD1}"/>
              </a:ext>
            </a:extLst>
          </p:cNvPr>
          <p:cNvSpPr/>
          <p:nvPr/>
        </p:nvSpPr>
        <p:spPr>
          <a:xfrm>
            <a:off x="6786164" y="3315820"/>
            <a:ext cx="4185869" cy="7298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611DD5C0-0F57-6BE3-385D-D149F8293857}"/>
              </a:ext>
            </a:extLst>
          </p:cNvPr>
          <p:cNvSpPr/>
          <p:nvPr/>
        </p:nvSpPr>
        <p:spPr>
          <a:xfrm>
            <a:off x="6786164" y="4657324"/>
            <a:ext cx="4185869" cy="8945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3E0CAF86-C79B-77CB-F139-43EAD3578649}"/>
              </a:ext>
            </a:extLst>
          </p:cNvPr>
          <p:cNvSpPr/>
          <p:nvPr/>
        </p:nvSpPr>
        <p:spPr>
          <a:xfrm>
            <a:off x="6786164" y="4160332"/>
            <a:ext cx="4185869" cy="2769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FE789389-8F7C-A36A-03DF-7C7E09C1E35D}"/>
              </a:ext>
            </a:extLst>
          </p:cNvPr>
          <p:cNvSpPr/>
          <p:nvPr/>
        </p:nvSpPr>
        <p:spPr>
          <a:xfrm>
            <a:off x="6786164" y="5829300"/>
            <a:ext cx="4185868" cy="46672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선택하기</a:t>
            </a:r>
            <a:endParaRPr lang="en-US" altLang="ko-KR" sz="1400" b="1" dirty="0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FEAE3CAD-955E-81EE-8F0A-58A2CFE722D2}"/>
              </a:ext>
            </a:extLst>
          </p:cNvPr>
          <p:cNvCxnSpPr/>
          <p:nvPr/>
        </p:nvCxnSpPr>
        <p:spPr>
          <a:xfrm flipV="1">
            <a:off x="7534275" y="582900"/>
            <a:ext cx="2362200" cy="588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E62560F-2444-FFD9-6C06-E6C4C3D37FD5}"/>
              </a:ext>
            </a:extLst>
          </p:cNvPr>
          <p:cNvSpPr txBox="1"/>
          <p:nvPr/>
        </p:nvSpPr>
        <p:spPr>
          <a:xfrm>
            <a:off x="9877426" y="385197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포함</a:t>
            </a: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8092250-A3FE-E94A-2CDC-E743981C485D}"/>
              </a:ext>
            </a:extLst>
          </p:cNvPr>
          <p:cNvCxnSpPr>
            <a:cxnSpLocks/>
          </p:cNvCxnSpPr>
          <p:nvPr/>
        </p:nvCxnSpPr>
        <p:spPr>
          <a:xfrm flipV="1">
            <a:off x="-1029457" y="2524086"/>
            <a:ext cx="2267125" cy="588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8ED68BA3-E34A-FF7C-8232-FAB426C4271D}"/>
              </a:ext>
            </a:extLst>
          </p:cNvPr>
          <p:cNvSpPr txBox="1"/>
          <p:nvPr/>
        </p:nvSpPr>
        <p:spPr>
          <a:xfrm>
            <a:off x="-2278000" y="3106002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수정중인 항목 </a:t>
            </a:r>
            <a:r>
              <a:rPr lang="en-US" altLang="ko-KR" sz="1200" dirty="0"/>
              <a:t>(‘</a:t>
            </a:r>
            <a:r>
              <a:rPr lang="ko-KR" altLang="en-US" sz="1200" b="1" dirty="0"/>
              <a:t>우진</a:t>
            </a:r>
            <a:r>
              <a:rPr lang="en-US" altLang="ko-KR" sz="1200" dirty="0"/>
              <a:t>’) </a:t>
            </a:r>
            <a:r>
              <a:rPr lang="ko-KR" altLang="en-US" sz="1200" dirty="0"/>
              <a:t>제외</a:t>
            </a:r>
          </a:p>
        </p:txBody>
      </p:sp>
      <p:sp>
        <p:nvSpPr>
          <p:cNvPr id="222" name="왼쪽 대괄호 221">
            <a:extLst>
              <a:ext uri="{FF2B5EF4-FFF2-40B4-BE49-F238E27FC236}">
                <a16:creationId xmlns:a16="http://schemas.microsoft.com/office/drawing/2014/main" id="{3B0BF195-1414-7A5B-7843-10862F6BBA72}"/>
              </a:ext>
            </a:extLst>
          </p:cNvPr>
          <p:cNvSpPr/>
          <p:nvPr/>
        </p:nvSpPr>
        <p:spPr>
          <a:xfrm>
            <a:off x="1257300" y="1584098"/>
            <a:ext cx="45719" cy="3967797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6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9D200-3662-6379-C108-877914F9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5EC8B5-16F3-3B45-C9F2-5BEBC5DF027D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714ECA-4C61-528B-9C1E-76362CBD33CC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7A4BBF-8B7A-8267-B9F5-C742BE9F2494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6C82B8-E15E-1B33-2A6F-8C9BC47771DE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0E879-F780-C85B-18CE-06B1BFE75152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80C63-A7D8-8CCA-2E63-7C86D6AB9A2E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462E7-E723-FEF5-6DBC-9D8C960993A1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970B0-A109-BAA1-1B9F-2969572243E5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C7EAB-546F-906F-F9C6-6596D6915AFF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B5D9C-CDB9-0D5F-B320-8C09BC867E0A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0AB7E-2E5D-8D11-9ACC-CAD145967C7E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0F958-D64A-20B4-E0DD-E9EB4BA7E574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66CA0-64B5-1737-4790-DEB57F39B7F3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230D843-573C-170A-1DB1-639143208D63}"/>
              </a:ext>
            </a:extLst>
          </p:cNvPr>
          <p:cNvGrpSpPr/>
          <p:nvPr/>
        </p:nvGrpSpPr>
        <p:grpSpPr>
          <a:xfrm>
            <a:off x="304232" y="2627150"/>
            <a:ext cx="2605655" cy="515746"/>
            <a:chOff x="304232" y="2026552"/>
            <a:chExt cx="2605655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7B89A22-2CEC-852B-2298-5D0E17C51890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DD3F28-C795-D39E-B3B7-0502BA396481}"/>
                </a:ext>
              </a:extLst>
            </p:cNvPr>
            <p:cNvSpPr txBox="1"/>
            <p:nvPr/>
          </p:nvSpPr>
          <p:spPr>
            <a:xfrm>
              <a:off x="304232" y="2034025"/>
              <a:ext cx="24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•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A3E282-CA5C-E6CF-B696-AC53FDCB6F13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713D3F56-64BE-8268-F748-4A4971A27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64D9EE33-0C70-3BE3-A376-F1AAD640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3037354-7A55-048E-7DBC-F8FB00387EC2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72E1F-C12B-A5A2-9315-219DA10CB52E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DDCE2-FAC2-A7AB-660E-CBA23AD89EE8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6D90618D-A114-3816-A528-CF55DC8DD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D65DF538-3E33-24C0-62F4-5406B8A79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95EC32-0459-7650-3C4D-C772EC9149A9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F5FDC-2318-A517-618E-8BF9CF862C8A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B7B34C58-179C-DAB2-5A7F-597F4D83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F5A5DF71-DEF3-3D58-9394-BF1A79728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2005098-B00B-C240-9D8C-A3065054E842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2EF052-ECDD-9BCD-F468-B3597B2CE6A4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3EF19AAD-5863-C868-22D1-7A1D715FE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C4F002CA-545C-8AF1-B218-C8316CE2D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A438C28-5590-32B3-A664-91D91BE61C00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21985E-B19D-33B2-AD5F-7D2730A14272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666F03C7-9C23-D806-5AD2-6618D3331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45797718-ED56-81DE-1C63-C22E3EBBF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B81C785-4C72-3E4E-08DC-B177C89C6418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71597C-41AC-FAD1-54F3-E64C02B7925C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B29A789B-37AF-F1A2-EB1C-418BCB2AA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A02132A5-CE82-51F2-7774-C611A5BA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86B7839-4091-E17B-FDD7-8CE610A3AB38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A29B12-C4D1-34CE-233E-2DF247110B3C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135805-9D33-BD6B-FF04-A6C0B2E9FC3B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09E427-ECAA-356A-AF2B-AA484CA46295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F1E581-550F-EFC3-08FA-92A9F80E88E1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F50E59-17BF-7615-B02F-298C5B186E7D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B96C352-7A68-9BF0-B69D-E0946A475B06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4DE6ED-F9A2-39B8-E6F2-1C2DC6B258EE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84914BCA-80BA-9A31-7408-86EC63156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1E070EE5-71CD-02E1-AA57-A35E88D8E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756E2FE-88D2-C29B-799C-337E151E7217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1E7EB1-32B6-531B-F0BA-ED4BCBBD5F61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8AA1D4-FDFF-F5D2-D0F4-0B9ACF016AD3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EF90D85F-0F17-9927-5C4B-87024C3DD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743E496F-BF89-B512-7B94-13C4309CA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F5A9885-467F-B150-1CC4-71AC3A7C72A5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0C61C7F-F420-11BA-D003-7A3695967792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DCCF06E-33FE-CFE7-1D8E-FA45E49053EE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6A8D8B4-A7DC-0AE8-69D8-A3B0520CD8C9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19805A7-DD01-DBFD-1008-43CB8F49B57F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1E5690E-4116-6871-34ED-C2FF284FACEE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30C681-57A6-EBCD-1460-8AF9DBB32014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805AD1-D2E5-A1A7-3539-679C0D5702D7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9E7A27-F9CE-5FB4-43BF-3175186BA390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E919C76-FDB2-154B-F515-E16EBEC07678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3E6767E-52E9-9F14-CB62-58B178256834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0AB421-B5A6-926B-1409-6F004E026B7E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61C7DDC-84B3-3D0E-596A-2E863355318A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79435FF8-E81A-D55C-216F-1B53AB00A7A3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CEDFF8C-429E-98C3-9FED-144163A8A135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D0140737-42F0-7DBB-302E-1F78BE4A904F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63BB92F0-7C07-F11B-B0AF-B29B27F5D2AC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64A121E-6CE9-4BC9-CA68-C34EB6CDCF21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59E8F09-DB4A-3BB3-0763-DA29EE184321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3C832F31-B2F9-E7F0-CE5D-26323BB527F0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AF7E458-B23C-AC36-4514-458C41865369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536DF23-C323-2FB8-36E7-BDEFCE24C04D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E304F3D6-034B-DA63-415A-3C457B86D98B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97279C0-35AD-E143-CBFD-AC8AADDC6DF1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F76C300-1B71-0E40-F1A8-FBABA0E2BF87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F662FD39-4C0C-C998-43EC-5692BD98504E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1542948-AF57-C4E9-2B60-B63545C84A0C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96FE91-D7E5-2D3E-0AED-7FC4FAD457A5}"/>
              </a:ext>
            </a:extLst>
          </p:cNvPr>
          <p:cNvSpPr txBox="1"/>
          <p:nvPr/>
        </p:nvSpPr>
        <p:spPr>
          <a:xfrm>
            <a:off x="3558921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F18686A-3892-2B7D-0C68-F26617534F3C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C1CA616-89EE-154F-405A-7B0542863316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174EF-82AE-B505-EF73-4BD402FAF79F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6F2123-CD11-BAB2-3CEC-8A363AA33CB5}"/>
              </a:ext>
            </a:extLst>
          </p:cNvPr>
          <p:cNvSpPr/>
          <p:nvPr/>
        </p:nvSpPr>
        <p:spPr>
          <a:xfrm>
            <a:off x="4649666" y="1059385"/>
            <a:ext cx="3294184" cy="46394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72C3F0-B993-D9E9-8854-4A9FA3FC2F98}"/>
              </a:ext>
            </a:extLst>
          </p:cNvPr>
          <p:cNvSpPr txBox="1"/>
          <p:nvPr/>
        </p:nvSpPr>
        <p:spPr>
          <a:xfrm>
            <a:off x="4904144" y="23140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856DC9-2D97-52F7-7002-CBDEAFF2E8B8}"/>
              </a:ext>
            </a:extLst>
          </p:cNvPr>
          <p:cNvSpPr/>
          <p:nvPr/>
        </p:nvSpPr>
        <p:spPr>
          <a:xfrm>
            <a:off x="5646409" y="234294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CBD3B8-7443-89CA-E231-1163533D053C}"/>
              </a:ext>
            </a:extLst>
          </p:cNvPr>
          <p:cNvSpPr txBox="1"/>
          <p:nvPr/>
        </p:nvSpPr>
        <p:spPr>
          <a:xfrm>
            <a:off x="4904144" y="26180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1D4ECB-1B7F-3898-0449-CBE71095919F}"/>
              </a:ext>
            </a:extLst>
          </p:cNvPr>
          <p:cNvSpPr/>
          <p:nvPr/>
        </p:nvSpPr>
        <p:spPr>
          <a:xfrm>
            <a:off x="5646409" y="264697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캐릭터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43C8C-2D3F-9AFD-C3AE-D5168E485B1D}"/>
              </a:ext>
            </a:extLst>
          </p:cNvPr>
          <p:cNvSpPr txBox="1"/>
          <p:nvPr/>
        </p:nvSpPr>
        <p:spPr>
          <a:xfrm>
            <a:off x="4904144" y="29509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FB3762-9380-A50A-5FFD-A0B254884F10}"/>
              </a:ext>
            </a:extLst>
          </p:cNvPr>
          <p:cNvSpPr/>
          <p:nvPr/>
        </p:nvSpPr>
        <p:spPr>
          <a:xfrm>
            <a:off x="5646409" y="297989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30980-758C-ED54-4949-2480369191FE}"/>
              </a:ext>
            </a:extLst>
          </p:cNvPr>
          <p:cNvSpPr txBox="1"/>
          <p:nvPr/>
        </p:nvSpPr>
        <p:spPr>
          <a:xfrm>
            <a:off x="4904144" y="1297683"/>
            <a:ext cx="91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우진</a:t>
            </a:r>
          </a:p>
        </p:txBody>
      </p:sp>
      <p:sp>
        <p:nvSpPr>
          <p:cNvPr id="45" name="오른쪽 대괄호 44">
            <a:extLst>
              <a:ext uri="{FF2B5EF4-FFF2-40B4-BE49-F238E27FC236}">
                <a16:creationId xmlns:a16="http://schemas.microsoft.com/office/drawing/2014/main" id="{09F0FAAA-2060-B3A4-9A12-8C405C048A69}"/>
              </a:ext>
            </a:extLst>
          </p:cNvPr>
          <p:cNvSpPr/>
          <p:nvPr/>
        </p:nvSpPr>
        <p:spPr>
          <a:xfrm>
            <a:off x="7792486" y="3646759"/>
            <a:ext cx="103331" cy="113848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75BC81-43D6-07B1-CDB9-4ECDF2C368B2}"/>
              </a:ext>
            </a:extLst>
          </p:cNvPr>
          <p:cNvSpPr txBox="1"/>
          <p:nvPr/>
        </p:nvSpPr>
        <p:spPr>
          <a:xfrm>
            <a:off x="4929019" y="1833364"/>
            <a:ext cx="9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A81AF2-D258-7DFE-7976-67B5D524F3BD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7895817" y="3335716"/>
            <a:ext cx="1694197" cy="880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16BD676-E3CF-657F-27A8-810016907D79}"/>
              </a:ext>
            </a:extLst>
          </p:cNvPr>
          <p:cNvSpPr txBox="1"/>
          <p:nvPr/>
        </p:nvSpPr>
        <p:spPr>
          <a:xfrm>
            <a:off x="9710030" y="3152001"/>
            <a:ext cx="143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레퍼런스 선택 후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1301013-8B52-E674-572F-1456C9D5BA13}"/>
              </a:ext>
            </a:extLst>
          </p:cNvPr>
          <p:cNvSpPr/>
          <p:nvPr/>
        </p:nvSpPr>
        <p:spPr>
          <a:xfrm>
            <a:off x="4976127" y="5076345"/>
            <a:ext cx="2603857" cy="365515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CB9648-899C-970A-0AF3-F8D9C5AAC8BD}"/>
              </a:ext>
            </a:extLst>
          </p:cNvPr>
          <p:cNvSpPr txBox="1"/>
          <p:nvPr/>
        </p:nvSpPr>
        <p:spPr>
          <a:xfrm>
            <a:off x="4904144" y="358147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번역 레퍼런스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AF5C4C0-8D73-3DAA-087B-A14A32E7BB6C}"/>
              </a:ext>
            </a:extLst>
          </p:cNvPr>
          <p:cNvSpPr/>
          <p:nvPr/>
        </p:nvSpPr>
        <p:spPr>
          <a:xfrm>
            <a:off x="4976127" y="3927379"/>
            <a:ext cx="1227944" cy="235117"/>
          </a:xfrm>
          <a:prstGeom prst="roundRect">
            <a:avLst>
              <a:gd name="adj" fmla="val 19273"/>
            </a:avLst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용어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25569F-FC20-932B-6628-82A77960EBCC}"/>
              </a:ext>
            </a:extLst>
          </p:cNvPr>
          <p:cNvSpPr/>
          <p:nvPr/>
        </p:nvSpPr>
        <p:spPr>
          <a:xfrm>
            <a:off x="6344480" y="3927379"/>
            <a:ext cx="1227943" cy="235117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DCE9B6-5D47-3CCA-FA7E-CB93CC57361F}"/>
              </a:ext>
            </a:extLst>
          </p:cNvPr>
          <p:cNvSpPr txBox="1"/>
          <p:nvPr/>
        </p:nvSpPr>
        <p:spPr>
          <a:xfrm>
            <a:off x="4976127" y="425997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852E881-0F9D-A3D2-606F-CAC5EB9E8F4F}"/>
              </a:ext>
            </a:extLst>
          </p:cNvPr>
          <p:cNvSpPr/>
          <p:nvPr/>
        </p:nvSpPr>
        <p:spPr>
          <a:xfrm>
            <a:off x="4976127" y="4477469"/>
            <a:ext cx="2593229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F21465-2B71-F1FB-B254-F727BBF30067}"/>
              </a:ext>
            </a:extLst>
          </p:cNvPr>
          <p:cNvSpPr txBox="1"/>
          <p:nvPr/>
        </p:nvSpPr>
        <p:spPr>
          <a:xfrm>
            <a:off x="6841272" y="425412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5B279A-1CDE-2617-C8FD-A0DA5743771B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EF874-1ACD-2EAB-0766-8D9E71C0F25C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6EBA97D-DFDF-E586-83A0-370229E8E162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7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AEF9-19D7-17A7-17DD-3555C02D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D9860-F641-C02F-0ADC-E6723518D800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26941E-9CEE-F6E2-5A9F-F910D291001F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9399E2-7ADF-BDEC-8093-98E5B08E7339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43C36F-51B2-9214-E18D-52C7F1FBA102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BA44-80BC-378D-0342-70CEEF38D7E5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A94A3-D15F-C229-EB18-12E04744BF3A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977C0-1A59-2D74-E63B-6166C48D7827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CB079-588E-90A0-07AB-DFF0CE954098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917ED2-5088-5CE6-C8D5-CC2C612AA251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C653-5040-C3A4-D1E0-1531BB47C9A9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F7058D-0BBE-81A0-DFBB-8B074486E741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7E62D-C125-AB30-ABA2-08ABA6E42CD7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823E38-DA9B-84A7-3530-2081A46D27D5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31671F-88C9-F3B6-635F-691D4F9E153E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3580A0D-78F4-0417-86DF-FBBE9E4D43CA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FA72E-F06A-9B62-2554-35729E929FAC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7C75D968-56B6-12C7-E22C-3AFED0E23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5B4AA69B-342D-96BB-B4A9-125B2D45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6D69DC3-578F-5321-BD8C-9A2B504119A1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58050-D4A7-75E5-C3F7-77B0B98E6736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96B5F-3A46-E9D6-B1E1-562BC1ACDD14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0365877B-6406-7492-75A5-90AD30592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901D2D2D-CEC9-18FE-B696-3B7AC5F21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E6786E-AFA0-4463-7FA9-83C47FF179D8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08ECF-EE11-F73E-950A-3BE9FAD88487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2A14101D-7B3F-C167-5C1D-FE338B8E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561591DC-D4B6-5A56-72C4-28E02BE60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D9F4F31-A656-CAA2-6B8C-6365CA364EE1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380739-A65F-577D-89AF-8273B81A6062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22946880-9621-7DB7-7FF3-7E6F93416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272BE79F-9458-CBD0-DE33-F4221032D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BDA9ED-173B-5B8F-29DD-E28B8CC8A9F1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4EA740-B3CB-F870-A423-9D4854722EAB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3745308E-F2A7-66B4-497A-8EEDA6C1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AC09C10F-4C3F-A956-CCBE-23A6033CA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120B8D1-E303-3D0D-FB2F-55184E23DA25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5F6527-1AA1-59AE-91DD-C5A1033D3145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C3225E1D-F44D-A7A8-21D0-2B40318B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6D74A1D3-48BE-58A3-0F20-91DBE20A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3798988-3AF8-5FA7-BA00-CFE9BA172DED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52B0BA-2011-0061-F104-8843B4730F24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C260DD-24FA-D667-7EA5-35588EFD11AB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86AE1C-603C-894A-1FF5-25BD9098D959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353F1B-64F9-97B1-2BCD-E8C67D3C9E7F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0ED448-0AF4-65E7-415B-E51B5B9D506E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6D83C93-40D3-65FE-2B69-52E6C72028E0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EFA7FE6-95FB-E11E-7134-DE47F926B485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7765FFCD-EBD8-9071-675E-733739A49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65305735-7DC8-5B7C-E1C2-1F0777851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89F2816-D75C-A5AD-2364-4985B8AE308D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A0F05D3-1197-A9A1-5C56-5B49CE8A6583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200D6B-2534-7B5F-F0E2-94E35AD2E555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FD34A1A6-488C-AEF6-9DCC-BD09C24A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FC25D40D-4A8E-E235-7505-AB692204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CD8068E-1655-36AB-7CE5-30C3DDF91A79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4835337-559D-5BC5-8A41-64E05036F21B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A1819CA-9075-7552-F586-14CE882BF4EA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BFE5C0E6-5EB3-AC3A-FE1E-F08410D661AE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8F64880-65C7-8063-280B-C2A2A866DA0C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9A47833-AB7F-FBF3-148B-26704B7856A6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70FE87B-9132-81A1-C246-7D0092F25A66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E5A64FA-BAA0-7F80-BE49-6849A65A7646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1C706DC-9B27-82F7-244C-F9119D2000B2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0922EF27-1EBA-CBFD-A2C1-D6281F290FD5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C169653-725F-8419-6522-332E838A8E64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FE50E28-229D-935D-03AF-8A44D2E8167D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7D828DE-7668-F8AD-0867-5E3B1CB5DE26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E77DC294-CCCD-A0F6-3B8A-CDCBCB4F9A04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0197809-9651-9F20-7772-A4DD884F512D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C48DCFD3-97F7-D1A8-6DC4-D55D315D0062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1944885A-F9EC-CF88-3D11-4DF370A3BE57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A922C89-5AC6-C1A5-3C7B-457FBCAC2D60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9855934-C6C5-9A95-75C7-C4E818F03640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AC363F1C-C72A-8794-2767-F4B18C03BB4C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8FA703F-A03E-0283-7FD6-379E89CD832E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EDFED3-7AC0-C99D-D4A5-B1435405EB5B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C4507DC8-AB8C-7B15-409D-2B7B30DF5612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FEB3624-131E-072F-8C4B-9890D9140C2F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774CB72-3D1F-0B56-9ED6-0F34A32649EC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0AF937A4-4516-AF18-2BDA-F267AF0FCC5E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B5CAFFA-46C3-4B26-BB58-942EEA89DED5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55184F-67E4-0E98-A7B8-D09026A0F58E}"/>
              </a:ext>
            </a:extLst>
          </p:cNvPr>
          <p:cNvSpPr txBox="1"/>
          <p:nvPr/>
        </p:nvSpPr>
        <p:spPr>
          <a:xfrm>
            <a:off x="3558921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37A2A74-E14D-F069-0946-10CDF57F23D0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50A671-05F3-8554-DD84-9B151B3843E6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564F7-403E-5C14-29D4-AC674A27CBA2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7736E0-1A7E-CF93-DC76-876411546571}"/>
              </a:ext>
            </a:extLst>
          </p:cNvPr>
          <p:cNvCxnSpPr>
            <a:cxnSpLocks/>
          </p:cNvCxnSpPr>
          <p:nvPr/>
        </p:nvCxnSpPr>
        <p:spPr>
          <a:xfrm flipV="1">
            <a:off x="-457200" y="2925258"/>
            <a:ext cx="814387" cy="93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E5E7D8-37E3-7C39-18AC-19495D38A877}"/>
              </a:ext>
            </a:extLst>
          </p:cNvPr>
          <p:cNvSpPr txBox="1"/>
          <p:nvPr/>
        </p:nvSpPr>
        <p:spPr>
          <a:xfrm>
            <a:off x="-1789733" y="2821927"/>
            <a:ext cx="16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저장버튼 누르면</a:t>
            </a:r>
            <a:endParaRPr lang="en-US" altLang="ko-KR" sz="1200" dirty="0"/>
          </a:p>
          <a:p>
            <a:r>
              <a:rPr lang="ko-KR" altLang="en-US" sz="1200" dirty="0"/>
              <a:t>빨간 점 표시 대신</a:t>
            </a:r>
            <a:endParaRPr lang="en-US" altLang="ko-KR" sz="1200" dirty="0"/>
          </a:p>
          <a:p>
            <a:r>
              <a:rPr lang="ko-KR" altLang="en-US" sz="1200" dirty="0"/>
              <a:t>초록 점 표시</a:t>
            </a:r>
          </a:p>
        </p:txBody>
      </p:sp>
      <p:sp>
        <p:nvSpPr>
          <p:cNvPr id="35" name="왼쪽 대괄호 34">
            <a:extLst>
              <a:ext uri="{FF2B5EF4-FFF2-40B4-BE49-F238E27FC236}">
                <a16:creationId xmlns:a16="http://schemas.microsoft.com/office/drawing/2014/main" id="{5E3BE750-ED0F-E483-1E9E-3BC7F786EAC2}"/>
              </a:ext>
            </a:extLst>
          </p:cNvPr>
          <p:cNvSpPr/>
          <p:nvPr/>
        </p:nvSpPr>
        <p:spPr>
          <a:xfrm>
            <a:off x="362212" y="2695391"/>
            <a:ext cx="49173" cy="44750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F6D6CA-5366-2911-F2EF-1502F5AD16EF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2213B-7CEB-25E7-746C-220E538AD0D7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73920-1415-C349-6F0B-A5769B404E6C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2F0BEE-C12C-2988-EA0C-36413654CE06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6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710F-433A-A1DF-31B1-C945CD337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44FC1-19E1-E3BC-6FB1-A22CB588ED93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41104F-D23B-F988-302B-F91966435F96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E00AD5-CB98-6E41-84E4-2CBB534F7FB2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A6A550-BB56-4621-E95A-09A5C3099040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43F7B-169F-1598-4EC3-C41414CF098B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80EB1-8970-BC4D-976D-73AFFEB21FB4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3A894-4F6C-2174-CC5E-90B11A1091B4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685B9-9AC0-7A8B-9D12-5635154DDE7B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F00DB-B79F-0533-80F0-BF77D158B040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D6398-26FC-51D7-E035-668D211BEF91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E30B-B2F9-4B17-7428-D5EE3AEFCC62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63BE-E956-B5DE-0F0D-09A24A632232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147CF7-4413-44D3-539F-B69ED10DFF68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2F5C3A-37C2-5939-6BC3-9F65AA579007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C193A1C-8259-AA1A-D803-2C3D497D1C87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097B4A-AFD5-BA51-E325-F812F4162B45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0D821E9E-7E05-A3DC-E105-DF823B37E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80CB9632-7B8A-380F-C0F6-B45AC9F3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7641F4-D741-A8A5-093C-75FC7CB1107E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A2356-C20C-A63D-86DE-E24BD1121AD1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DCB07-58C2-874D-5A7A-0A54F266C132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6938CC2F-C91D-4E8C-B780-6D9261A0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0FF12C8B-0068-D1D7-B454-4A069FE18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1DC80F-91B9-64D1-106E-92F47D567D19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C425C2-C4CC-56B0-1AB8-28941EB5DED1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0BC8BF16-76DB-C188-5E2E-1541D2F77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00AA1221-992B-0D8A-D043-18A31FEC8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F62373-14A3-820F-E99E-A17CBD741AC1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12B8A9-39DC-D1CA-E8EA-1850427424AE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0C7EBFF5-B3A3-A811-08D7-02F6958AA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F434D479-F647-D636-4E70-F6B809EBF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FEE8E73-D1C1-FBB2-8878-76A07A0E93C1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59A56-11A1-99DA-06CC-033207A3E3C6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E6F585F4-C71D-A35C-FDB2-2B40A4E8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EF11C766-A990-4635-F2B9-4BD83F67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12A7012-2B07-A1C0-8BC8-A9D63A088192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B346CE-AB16-D86B-4DC3-5DB66BDCC684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39C54EBC-7F85-E5B7-60B8-85A8CF2E2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287FC3BC-FF3B-507E-A3F9-1890A265E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D64D5CD-2C99-97A0-26CC-E9E395408233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558755-9C14-4DEE-F751-664A563AA702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009CAB-82A3-CD49-804F-C360B669DE15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7AD6FE-3125-DCDF-6194-7448E942A3F3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9E4BE8-47AF-221F-1F9F-403B5C9EECE7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921F13-33A1-86D6-C107-458C38763B90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49D0B84-9E7E-44F4-DABD-4CF2452E1CC9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A2E4E0-0E6F-BF36-43A2-277D7AF5A405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05283BC4-A92C-C99F-5392-67B1C36B7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4E8B3510-0905-205C-62B3-3ADAA7BC6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A65E61-339D-A306-589E-BB113A71EB1E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A7A2626-93C9-BAFD-79B1-BD38AC354EDB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98CA7D-556C-6247-AAEB-2E6172185009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D42DAE31-2C83-A81D-C257-13FCAFEF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C366F47E-B5B2-59B0-5661-411B428A7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4EFBE3A-BE11-CE2D-8DB1-68E21F109080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C2A82B1-C36B-3D44-71C4-D4D321A7D3F5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9478498-66BD-56E0-0DF1-3AF14BBFEDD5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2E4B32E5-89A4-EF28-8399-5327C61A8B58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DBD6CCE-C4E6-BD5C-5F16-C6F98F621173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AFB37AB-01E9-A292-8098-5B749CCF7706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39B7BF0-F7D6-62D8-8B64-6BA08E44EC4F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2989BE3-92CA-16AF-8F2A-21362B51D914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초기 직업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9EAD564-BAAA-1A66-E68F-8D495E94FBB3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65002E8E-25ED-FB4E-17AD-22C33B550C4E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ADC5AEC-3471-49B0-F6F7-7754C3138F4D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1273200-69A4-9B6D-A29A-2052EFBEBF9D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CCFE576-317C-33EF-3E36-27029D89C1A8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4A01B290-8EB0-9CFA-CE22-65A0284D7DF4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26922D1-E962-DB44-E78A-5B3C4632D332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A5C746AE-8EC4-A442-EB67-FCE6F2B96A94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76026C2C-71A0-F415-2B08-917CE6F12644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80305FF-97DF-C118-CBF2-C4108A68BB0D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C381EB7-676C-8DBC-F2C3-AC7A97EA2335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3C78D71E-0542-074D-DAF0-936C9C097283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094090A-0786-3C26-BEFE-AAB2678D38B4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4536A4F-4E36-9817-8E18-7B4E49294506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D8C8BAE5-0A83-6336-2A4C-16B751FF76EE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B7872FB-BCDF-948B-AB6F-D30E6AB694FA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43891A7-FE4E-35A1-AE29-7D5E7EA29411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00601014-7D3C-5AAC-C173-A45942B268D8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798FC9A-AB54-4CDE-DB9E-65886404BA90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8F6BA23-0031-D505-BB5E-74038ADD6F2E}"/>
              </a:ext>
            </a:extLst>
          </p:cNvPr>
          <p:cNvSpPr txBox="1"/>
          <p:nvPr/>
        </p:nvSpPr>
        <p:spPr>
          <a:xfrm>
            <a:off x="3558921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A240F02-27A0-7AEF-92D2-9944854DDB18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FD1578-9A2E-AA6B-5F6E-60D51112C236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D4B80F-0152-8C74-7D3C-C7B7AA6D4D98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추가</a:t>
            </a:r>
            <a:endParaRPr lang="en-US" altLang="ko-KR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E2B4F-C8D3-FF4D-B930-442FA871D7D9}"/>
              </a:ext>
            </a:extLst>
          </p:cNvPr>
          <p:cNvSpPr txBox="1"/>
          <p:nvPr/>
        </p:nvSpPr>
        <p:spPr>
          <a:xfrm>
            <a:off x="-2305049" y="3074871"/>
            <a:ext cx="180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추가하고픈</a:t>
            </a:r>
            <a:r>
              <a:rPr lang="ko-KR" altLang="en-US" sz="1200" dirty="0"/>
              <a:t> 텍스트</a:t>
            </a:r>
            <a:endParaRPr lang="en-US" altLang="ko-KR" sz="1200" dirty="0"/>
          </a:p>
          <a:p>
            <a:r>
              <a:rPr lang="ko-KR" altLang="en-US" sz="1200" dirty="0" err="1"/>
              <a:t>드래그하여</a:t>
            </a:r>
            <a:r>
              <a:rPr lang="ko-KR" altLang="en-US" sz="1200" dirty="0"/>
              <a:t> 선택 시</a:t>
            </a:r>
            <a:endParaRPr lang="en-US" altLang="ko-KR" sz="1200" dirty="0"/>
          </a:p>
          <a:p>
            <a:r>
              <a:rPr lang="ko-KR" altLang="en-US" sz="1200" dirty="0"/>
              <a:t>→ 항목 추가 버튼 등장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CA0826-1213-7C4C-947B-24B0CA5F0EE6}"/>
              </a:ext>
            </a:extLst>
          </p:cNvPr>
          <p:cNvCxnSpPr>
            <a:cxnSpLocks/>
          </p:cNvCxnSpPr>
          <p:nvPr/>
        </p:nvCxnSpPr>
        <p:spPr>
          <a:xfrm>
            <a:off x="4210051" y="3006394"/>
            <a:ext cx="657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616C55A-26F1-9629-6E1A-7EA017945A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61923" y="3006391"/>
            <a:ext cx="4530384" cy="229101"/>
          </a:xfrm>
          <a:prstGeom prst="bentConnector3">
            <a:avLst>
              <a:gd name="adj1" fmla="val -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40FB561-DC54-5933-EBBC-CE58C5E64C79}"/>
              </a:ext>
            </a:extLst>
          </p:cNvPr>
          <p:cNvSpPr/>
          <p:nvPr/>
        </p:nvSpPr>
        <p:spPr>
          <a:xfrm>
            <a:off x="4747022" y="2976775"/>
            <a:ext cx="787003" cy="2151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항목 추가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2AB72-6A43-7D08-CAF6-25D3716FF70C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2824A8-F35E-E567-DCB7-45156B595A09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553A7-5EE0-C9E7-8727-8DA00EA46B4B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A52D268-6294-27F8-6B95-9CCB7284BA6F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009F-4E4E-E3BE-0861-BAD087F2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3D9C91-0FC4-9716-2A7D-558560F6680A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1F9B9B-D0AA-9739-6F1B-5A21846E08E0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63E88-54FD-566F-AF3B-3F33F85592B5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73ADFE-5123-6D25-3C6E-992321B90DD9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DB374-F8B1-607C-1F07-34653D128992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4011F-EDBF-91D4-59B7-BD49905ED5D8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884A7-D5B4-C2CD-71F8-E726118F137B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EE03F-17A6-DAF1-8C95-6F6DDD37FC2E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CF87AF-4E77-C70F-AFE4-68B1FA174917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C7452-7E49-1E9C-F973-8EB51FBB721A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15642-85E1-1559-51F4-E4F4C8BB4EC2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D09FC-6866-6409-4EA9-72E90DDF3D7C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A2EA8-26F0-D245-1501-12BE746FAFF0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6E5479-D215-8456-0236-81080B44A965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0C48E9A-AAFB-5F09-C06D-ADB29C0471E6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81111-AF06-31A0-6AA6-F4C13DB7B145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3B3F310E-6E21-9677-959C-AFFC0344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31A8994D-60CF-0CE4-3D08-D9D4DB0B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450EE3-2A13-7003-6F47-F21F02385D6B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7AC03-40EE-171E-6CD9-708809F64F0A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722F7-9FD2-814E-A3A3-4E3BD29E22A1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C1A2DACB-CC23-FB6E-A063-216D48431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95A0FC2A-1BE6-3F8C-17A9-0EE42E5D1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8970C3-A39C-7D33-6A73-91158FAF3F93}"/>
              </a:ext>
            </a:extLst>
          </p:cNvPr>
          <p:cNvSpPr/>
          <p:nvPr/>
        </p:nvSpPr>
        <p:spPr>
          <a:xfrm>
            <a:off x="500062" y="401044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4F8D3-FD56-6EEE-755A-07DE1BDF82AA}"/>
              </a:ext>
            </a:extLst>
          </p:cNvPr>
          <p:cNvSpPr txBox="1"/>
          <p:nvPr/>
        </p:nvSpPr>
        <p:spPr>
          <a:xfrm>
            <a:off x="428625" y="3802477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B5CF6B0D-1641-C80D-274D-EAC1CD8D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11964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7C333C72-7A3B-D656-B79C-48D660F35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10137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5183E29-2402-ADC3-87D0-1EAD4E373179}"/>
              </a:ext>
            </a:extLst>
          </p:cNvPr>
          <p:cNvSpPr/>
          <p:nvPr/>
        </p:nvSpPr>
        <p:spPr>
          <a:xfrm>
            <a:off x="500062" y="45793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9272DA-E305-1AF3-E150-BBA6B330A767}"/>
              </a:ext>
            </a:extLst>
          </p:cNvPr>
          <p:cNvSpPr txBox="1"/>
          <p:nvPr/>
        </p:nvSpPr>
        <p:spPr>
          <a:xfrm>
            <a:off x="428625" y="4371361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BB559FDA-4CDB-3D67-5ACB-49AD28710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0848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BB3ED2D0-266A-9964-3436-496AF0617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79021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8BAC703-97A9-FF95-4ABB-A334DE785594}"/>
              </a:ext>
            </a:extLst>
          </p:cNvPr>
          <p:cNvSpPr/>
          <p:nvPr/>
        </p:nvSpPr>
        <p:spPr>
          <a:xfrm>
            <a:off x="500062" y="627142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F03111-585D-CBDC-7F4D-BC5E240497BB}"/>
              </a:ext>
            </a:extLst>
          </p:cNvPr>
          <p:cNvSpPr txBox="1"/>
          <p:nvPr/>
        </p:nvSpPr>
        <p:spPr>
          <a:xfrm>
            <a:off x="428625" y="606345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BDF6428B-42E4-8FFA-D466-3B92C6B79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2944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B29907D4-B7F9-830A-6BDD-77CC19443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71117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C10E24-A6DD-414B-4C78-B4F2380AF80F}"/>
              </a:ext>
            </a:extLst>
          </p:cNvPr>
          <p:cNvSpPr/>
          <p:nvPr/>
        </p:nvSpPr>
        <p:spPr>
          <a:xfrm>
            <a:off x="500062" y="5698825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76EBE2-EB77-37BA-1C1E-0A252A0CE53A}"/>
              </a:ext>
            </a:extLst>
          </p:cNvPr>
          <p:cNvSpPr txBox="1"/>
          <p:nvPr/>
        </p:nvSpPr>
        <p:spPr>
          <a:xfrm>
            <a:off x="428625" y="5490855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05C77BE8-25E8-C31D-F2FB-E8FC9BA5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00342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36D172E3-8E05-F388-EE8F-37CCA8CDA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798515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69F4A54-2B7D-5962-D4D6-DB7889BB4FB2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0D5ECD-D92E-DB31-512F-B3120DDA68E5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FC0799-EC3F-22C9-5A57-DDD0369DDDA6}"/>
              </a:ext>
            </a:extLst>
          </p:cNvPr>
          <p:cNvSpPr txBox="1"/>
          <p:nvPr/>
        </p:nvSpPr>
        <p:spPr>
          <a:xfrm>
            <a:off x="2524845" y="380247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AF338A-BDA7-FD81-5299-6ED7EA2EDE7B}"/>
              </a:ext>
            </a:extLst>
          </p:cNvPr>
          <p:cNvSpPr txBox="1"/>
          <p:nvPr/>
        </p:nvSpPr>
        <p:spPr>
          <a:xfrm>
            <a:off x="2207451" y="4358356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5CABEFA-13C0-E4C4-0EDB-6961084F18C6}"/>
              </a:ext>
            </a:extLst>
          </p:cNvPr>
          <p:cNvSpPr txBox="1"/>
          <p:nvPr/>
        </p:nvSpPr>
        <p:spPr>
          <a:xfrm>
            <a:off x="2375765" y="6054888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6288B5-66E9-A6AF-7E81-8BDEC0D86ACC}"/>
              </a:ext>
            </a:extLst>
          </p:cNvPr>
          <p:cNvSpPr txBox="1"/>
          <p:nvPr/>
        </p:nvSpPr>
        <p:spPr>
          <a:xfrm>
            <a:off x="2487976" y="5483381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A9D4ED10-0644-BDCF-1414-89E9D550590A}"/>
              </a:ext>
            </a:extLst>
          </p:cNvPr>
          <p:cNvSpPr/>
          <p:nvPr/>
        </p:nvSpPr>
        <p:spPr>
          <a:xfrm>
            <a:off x="500062" y="516350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F477D-E5F4-E9DD-9C7A-6243CD257B28}"/>
              </a:ext>
            </a:extLst>
          </p:cNvPr>
          <p:cNvSpPr txBox="1"/>
          <p:nvPr/>
        </p:nvSpPr>
        <p:spPr>
          <a:xfrm>
            <a:off x="428625" y="495553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E6488B39-39B3-7D64-77F0-0552423E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65025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F9C320F7-4DF2-59D0-8218-691D9286A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63198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FD94E50E-0B90-8E33-3CA7-8B63A6F44B49}"/>
              </a:ext>
            </a:extLst>
          </p:cNvPr>
          <p:cNvSpPr txBox="1"/>
          <p:nvPr/>
        </p:nvSpPr>
        <p:spPr>
          <a:xfrm>
            <a:off x="2181803" y="494806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9A2E98A6-CD89-A09E-DABE-6B54069BAF6E}"/>
              </a:ext>
            </a:extLst>
          </p:cNvPr>
          <p:cNvSpPr/>
          <p:nvPr/>
        </p:nvSpPr>
        <p:spPr>
          <a:xfrm>
            <a:off x="500062" y="3436846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A24BC53-C58A-DEC8-C1C5-7E16B24306C6}"/>
              </a:ext>
            </a:extLst>
          </p:cNvPr>
          <p:cNvSpPr txBox="1"/>
          <p:nvPr/>
        </p:nvSpPr>
        <p:spPr>
          <a:xfrm>
            <a:off x="428625" y="322887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D46464A3-A615-F7EF-A85F-5DCCC796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3538363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E977F443-E873-37CC-72DD-D562E828B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3536536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EBE0463-E854-17B5-6D46-08E845F53F79}"/>
              </a:ext>
            </a:extLst>
          </p:cNvPr>
          <p:cNvSpPr txBox="1"/>
          <p:nvPr/>
        </p:nvSpPr>
        <p:spPr>
          <a:xfrm>
            <a:off x="1372287" y="3227994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4A15C2A-EEC9-3930-724F-D4988120B565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875A059-40CB-CA1B-EB44-9FDF23297CE1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286D2A4-BAC9-D28F-34BD-FAC57EB6EF8C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803842C-0EC2-D564-4F5F-C6B93FEA6C08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BE94BC-682A-709A-1C61-2527C23862FF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FDA9A57-D882-FFD6-D980-DCD9C7710F37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A910CC7-3D7E-2899-6896-FD7B7310274F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초기 직업 </a:t>
              </a:r>
              <a:r>
                <a:rPr lang="ko-KR" altLang="en-US" sz="1000" dirty="0">
                  <a:solidFill>
                    <a:schemeClr val="tx1"/>
                  </a:solidFill>
                </a:rPr>
                <a:t>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ECF1FA0-9584-5DBC-CF4D-A68F4C625013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2566087-8FD7-BB98-1103-7732C23D7302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8DA30C3-4895-7A04-E24B-DDBBE210A313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3624C52-6AC0-85EB-7D3B-A8D8611CA91F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4160501-8380-9AAF-D88D-1AC261AFA913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AA09305-C81B-3F63-B3A6-6ACFC9B1DA3D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113C7FC-1AF1-2840-F94E-46694C0C0CCA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E4670B7-2B56-8A15-AD52-2C394CB29BB1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EA670362-CABC-61E3-CBE9-41F4709F8439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0C21A52-E135-816A-305B-91150012694C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B13BDE-5645-1B7F-736A-F25C6AAF0C8D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DBFCB961-4EA3-E6DB-BF4A-25A89877BE0E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4D21457-3250-FCFD-CD0B-8545A49351BC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CCC8D4E-60C0-71B2-F35F-8FC61D60731F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F9E0A959-94F8-4BF1-1BAD-50264885D0DD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2B9FD69-C8E6-1158-FCA3-30083F0E8762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5785FF0-8053-9BBC-A119-99C0DDC27D44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F5CA1182-CB64-8CC4-3295-9452D0FC4DB9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E36425-10F0-E613-EDFC-970F9AC020F3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94FA1B8-67A2-4A12-DA14-1B3A1C3EBD04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E4CBFBB-2879-8140-4424-7330FD452E95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560BD11-AA01-CD4C-33E2-82426CA221FE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713DF-F6F0-0799-4754-1FF9C439F147}"/>
              </a:ext>
            </a:extLst>
          </p:cNvPr>
          <p:cNvSpPr txBox="1"/>
          <p:nvPr/>
        </p:nvSpPr>
        <p:spPr>
          <a:xfrm>
            <a:off x="4747022" y="-15556"/>
            <a:ext cx="269795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 추가</a:t>
            </a:r>
            <a:endParaRPr lang="en-US" altLang="ko-KR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21436C-7335-5EB4-158E-DA20D617BE6A}"/>
              </a:ext>
            </a:extLst>
          </p:cNvPr>
          <p:cNvSpPr/>
          <p:nvPr/>
        </p:nvSpPr>
        <p:spPr>
          <a:xfrm>
            <a:off x="4649666" y="1059385"/>
            <a:ext cx="3465634" cy="4314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35D47-08CF-8A22-F0E1-E31C738F5EDA}"/>
              </a:ext>
            </a:extLst>
          </p:cNvPr>
          <p:cNvSpPr txBox="1"/>
          <p:nvPr/>
        </p:nvSpPr>
        <p:spPr>
          <a:xfrm>
            <a:off x="4904144" y="23140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95DB5C-622A-3D5C-AA45-AB4B8C2AF919}"/>
              </a:ext>
            </a:extLst>
          </p:cNvPr>
          <p:cNvSpPr/>
          <p:nvPr/>
        </p:nvSpPr>
        <p:spPr>
          <a:xfrm>
            <a:off x="5646409" y="234294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CB9239-2046-F535-2C6E-05AE8AE13B43}"/>
              </a:ext>
            </a:extLst>
          </p:cNvPr>
          <p:cNvSpPr txBox="1"/>
          <p:nvPr/>
        </p:nvSpPr>
        <p:spPr>
          <a:xfrm>
            <a:off x="4904144" y="26180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4B8F71-7F1E-CDC7-D69F-C54C56EE220A}"/>
              </a:ext>
            </a:extLst>
          </p:cNvPr>
          <p:cNvSpPr/>
          <p:nvPr/>
        </p:nvSpPr>
        <p:spPr>
          <a:xfrm>
            <a:off x="5646409" y="264697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기타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6D648-1999-06F7-22B5-E3CF05961211}"/>
              </a:ext>
            </a:extLst>
          </p:cNvPr>
          <p:cNvSpPr txBox="1"/>
          <p:nvPr/>
        </p:nvSpPr>
        <p:spPr>
          <a:xfrm>
            <a:off x="4904144" y="29509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38889C-5B54-C175-3F41-957CC1DA28A6}"/>
              </a:ext>
            </a:extLst>
          </p:cNvPr>
          <p:cNvSpPr/>
          <p:nvPr/>
        </p:nvSpPr>
        <p:spPr>
          <a:xfrm>
            <a:off x="5646409" y="297989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D64DA-8464-0309-2BF8-0AB63B56A29C}"/>
              </a:ext>
            </a:extLst>
          </p:cNvPr>
          <p:cNvSpPr txBox="1"/>
          <p:nvPr/>
        </p:nvSpPr>
        <p:spPr>
          <a:xfrm>
            <a:off x="4904144" y="1297683"/>
            <a:ext cx="179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초기 직업</a:t>
            </a:r>
            <a:endParaRPr lang="ko-KR" altLang="en-US" sz="2800" b="1" dirty="0"/>
          </a:p>
        </p:txBody>
      </p:sp>
      <p:sp>
        <p:nvSpPr>
          <p:cNvPr id="45" name="오른쪽 대괄호 44">
            <a:extLst>
              <a:ext uri="{FF2B5EF4-FFF2-40B4-BE49-F238E27FC236}">
                <a16:creationId xmlns:a16="http://schemas.microsoft.com/office/drawing/2014/main" id="{9ED42198-0449-8964-E689-AE6DB9AA48CD}"/>
              </a:ext>
            </a:extLst>
          </p:cNvPr>
          <p:cNvSpPr/>
          <p:nvPr/>
        </p:nvSpPr>
        <p:spPr>
          <a:xfrm>
            <a:off x="7943850" y="2269793"/>
            <a:ext cx="45719" cy="23040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E5337-2B84-A9C9-0FA2-E73D57535663}"/>
              </a:ext>
            </a:extLst>
          </p:cNvPr>
          <p:cNvSpPr txBox="1"/>
          <p:nvPr/>
        </p:nvSpPr>
        <p:spPr>
          <a:xfrm>
            <a:off x="4929019" y="1833364"/>
            <a:ext cx="9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219195-40B4-66BF-1D2A-C1303178CC58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7989569" y="3335716"/>
            <a:ext cx="1751809" cy="86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9B4914-0452-529C-D9CB-77F33F3F0ACD}"/>
              </a:ext>
            </a:extLst>
          </p:cNvPr>
          <p:cNvSpPr txBox="1"/>
          <p:nvPr/>
        </p:nvSpPr>
        <p:spPr>
          <a:xfrm>
            <a:off x="9825883" y="3143596"/>
            <a:ext cx="118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입력해야 하는 정보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2058B59-80C3-C953-03A1-23F41BBBCA07}"/>
              </a:ext>
            </a:extLst>
          </p:cNvPr>
          <p:cNvSpPr/>
          <p:nvPr/>
        </p:nvSpPr>
        <p:spPr>
          <a:xfrm>
            <a:off x="4976127" y="4821874"/>
            <a:ext cx="2603857" cy="365515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6412C-5287-2EE5-A323-29559DBF99F6}"/>
              </a:ext>
            </a:extLst>
          </p:cNvPr>
          <p:cNvSpPr txBox="1"/>
          <p:nvPr/>
        </p:nvSpPr>
        <p:spPr>
          <a:xfrm>
            <a:off x="4904144" y="358147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번역 레퍼런스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B00BDFB-267E-88DF-15B7-43A32F16D4A3}"/>
              </a:ext>
            </a:extLst>
          </p:cNvPr>
          <p:cNvSpPr/>
          <p:nvPr/>
        </p:nvSpPr>
        <p:spPr>
          <a:xfrm>
            <a:off x="4976127" y="3927379"/>
            <a:ext cx="1227944" cy="235117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용어</a:t>
            </a:r>
            <a:endParaRPr lang="ko-KR" altLang="en-US" sz="12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A82AFD5-0DE4-F5E1-35D2-B799C4696A2A}"/>
              </a:ext>
            </a:extLst>
          </p:cNvPr>
          <p:cNvSpPr/>
          <p:nvPr/>
        </p:nvSpPr>
        <p:spPr>
          <a:xfrm>
            <a:off x="6344480" y="3927379"/>
            <a:ext cx="1227943" cy="235117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D1737-F0AB-BA51-B366-813FE955B47A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6BE381-512E-A4A6-232D-A67B1EDE0240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76FB8B-E933-32CF-3776-ADED78F10B73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360C4FE-B26A-BC44-071E-3794880CB160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9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96A44-A697-4120-F1D3-F436A9BA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1F7BCA-2560-7793-A654-073B74D012AA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324BCE-4F7D-B99E-0835-96A7C1679B2E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072326-D87D-14C2-A509-7C7624D4ADDD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9C6066-0B3D-7839-7E9A-B81CBC310BA6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5AF1A-C83B-D686-7771-AE7FA398D79E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9BBB-CEFD-B10F-0C8D-FFE67C313372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3D061-F084-3643-4946-BB7672D67B45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F5A9A-A34A-11DC-A32E-80F1B52BC75E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97BAB1-399E-F642-5BE8-A9011AEFC3B4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12938-2927-9822-14B1-66CD7212952D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E2D51-D80C-0FD3-64B4-3213789379A0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CC619-D70D-1456-4108-50B951B9E8A3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ED69E-F173-058E-9543-353DC46793A4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747B40-A430-5765-3640-A1A2FEAD41A5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9806AEC-4A0F-96DB-018B-AFA34605F128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2ED7A-9AB3-3427-5DA7-24ADB57016DF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EA62EFD1-4FB0-D33F-0F8F-B8CE7E0C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714D802D-6A41-A674-D7A5-5B9C53647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8EC4C8B-1568-E922-876E-982C91FBDD75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데큘레인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B43CF-EEEF-9C72-344D-A8CBA5414CAB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0CB22-6A9B-B509-F87B-3406C947BCEC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8A23B37D-A1B9-4FE6-79F6-5198D7FC0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B591366B-96BA-00AE-B3F9-BFAC8C923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A456A9-9BC3-00E2-16F9-DF19899D92CF}"/>
              </a:ext>
            </a:extLst>
          </p:cNvPr>
          <p:cNvSpPr/>
          <p:nvPr/>
        </p:nvSpPr>
        <p:spPr>
          <a:xfrm>
            <a:off x="500062" y="458155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23968-AF69-9E1A-60BC-D2C52ED42672}"/>
              </a:ext>
            </a:extLst>
          </p:cNvPr>
          <p:cNvSpPr txBox="1"/>
          <p:nvPr/>
        </p:nvSpPr>
        <p:spPr>
          <a:xfrm>
            <a:off x="428625" y="437358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6347BADF-334D-75CA-11BB-2DD0058CB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3070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1C81F4DC-5436-30BD-E709-8318EFDDA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81243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6C1E15-1DD2-5DCA-2F5E-04CD93D52211}"/>
              </a:ext>
            </a:extLst>
          </p:cNvPr>
          <p:cNvSpPr/>
          <p:nvPr/>
        </p:nvSpPr>
        <p:spPr>
          <a:xfrm>
            <a:off x="500062" y="515043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8BDEE-3023-3A24-731D-4590549B211D}"/>
              </a:ext>
            </a:extLst>
          </p:cNvPr>
          <p:cNvSpPr txBox="1"/>
          <p:nvPr/>
        </p:nvSpPr>
        <p:spPr>
          <a:xfrm>
            <a:off x="428625" y="4942467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7C17D675-98A9-5EF6-FC91-DF6EB445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51954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613057CF-17BD-4D7B-64CD-EC88B4C65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50127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61E7662-06B5-7915-644E-9EF2FA6BD10A}"/>
              </a:ext>
            </a:extLst>
          </p:cNvPr>
          <p:cNvSpPr/>
          <p:nvPr/>
        </p:nvSpPr>
        <p:spPr>
          <a:xfrm>
            <a:off x="500062" y="684253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1366F2-D23C-3EA2-057B-13DEDB1B5C54}"/>
              </a:ext>
            </a:extLst>
          </p:cNvPr>
          <p:cNvSpPr txBox="1"/>
          <p:nvPr/>
        </p:nvSpPr>
        <p:spPr>
          <a:xfrm>
            <a:off x="428625" y="663456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586BCB3C-18EE-6620-E0F3-22AC318D7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944050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952DEEB4-1E02-20A3-FC0A-761E793A7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942223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22DA14C-04F9-AF00-255D-40D2AA06639C}"/>
              </a:ext>
            </a:extLst>
          </p:cNvPr>
          <p:cNvSpPr/>
          <p:nvPr/>
        </p:nvSpPr>
        <p:spPr>
          <a:xfrm>
            <a:off x="500062" y="62699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A89100-3113-E45D-49EE-0E69FBF20F08}"/>
              </a:ext>
            </a:extLst>
          </p:cNvPr>
          <p:cNvSpPr txBox="1"/>
          <p:nvPr/>
        </p:nvSpPr>
        <p:spPr>
          <a:xfrm>
            <a:off x="428625" y="606196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83A75900-A6E5-111B-F318-721A2EF4B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1448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7ACBEA19-D456-E4B3-8740-5CA339F05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69621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BA38F1-0567-AA01-50E2-EB1BF2803885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D81236-9D94-FAC7-23EE-D46E0CA3187F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49C1D-105C-FAFF-C5F4-9C18EC5E77E5}"/>
              </a:ext>
            </a:extLst>
          </p:cNvPr>
          <p:cNvSpPr txBox="1"/>
          <p:nvPr/>
        </p:nvSpPr>
        <p:spPr>
          <a:xfrm>
            <a:off x="2524845" y="437358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8341A7-7E4D-613D-8B3E-031B896F070E}"/>
              </a:ext>
            </a:extLst>
          </p:cNvPr>
          <p:cNvSpPr txBox="1"/>
          <p:nvPr/>
        </p:nvSpPr>
        <p:spPr>
          <a:xfrm>
            <a:off x="2207451" y="492946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7D3800-5996-67EA-B981-E1A3B99B7AE7}"/>
              </a:ext>
            </a:extLst>
          </p:cNvPr>
          <p:cNvSpPr txBox="1"/>
          <p:nvPr/>
        </p:nvSpPr>
        <p:spPr>
          <a:xfrm>
            <a:off x="2375765" y="6625994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70D431-55EA-6598-C411-9797350250AF}"/>
              </a:ext>
            </a:extLst>
          </p:cNvPr>
          <p:cNvSpPr txBox="1"/>
          <p:nvPr/>
        </p:nvSpPr>
        <p:spPr>
          <a:xfrm>
            <a:off x="2487976" y="6054487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6F4C04B-DE1E-9B47-6BD7-D8BB7317F965}"/>
              </a:ext>
            </a:extLst>
          </p:cNvPr>
          <p:cNvSpPr/>
          <p:nvPr/>
        </p:nvSpPr>
        <p:spPr>
          <a:xfrm>
            <a:off x="500062" y="573461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25F2AA-6CC4-93A2-14A9-C6FCA804E37B}"/>
              </a:ext>
            </a:extLst>
          </p:cNvPr>
          <p:cNvSpPr txBox="1"/>
          <p:nvPr/>
        </p:nvSpPr>
        <p:spPr>
          <a:xfrm>
            <a:off x="428625" y="552664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48ABED71-E0D7-FD96-A68C-CB92F914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36131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A487A1BC-F043-B5F2-071F-028398971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834304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CE52978-AEC5-346B-61AC-741182E5FB8A}"/>
              </a:ext>
            </a:extLst>
          </p:cNvPr>
          <p:cNvSpPr txBox="1"/>
          <p:nvPr/>
        </p:nvSpPr>
        <p:spPr>
          <a:xfrm>
            <a:off x="2181803" y="551917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5ED8136E-3EB3-3587-7D1A-987C68AC1ABD}"/>
              </a:ext>
            </a:extLst>
          </p:cNvPr>
          <p:cNvSpPr/>
          <p:nvPr/>
        </p:nvSpPr>
        <p:spPr>
          <a:xfrm>
            <a:off x="500062" y="4007952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7F51771-6907-F2F5-B09B-62DE2475F661}"/>
              </a:ext>
            </a:extLst>
          </p:cNvPr>
          <p:cNvSpPr txBox="1"/>
          <p:nvPr/>
        </p:nvSpPr>
        <p:spPr>
          <a:xfrm>
            <a:off x="428625" y="379998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2858892C-C8A1-3A0C-C39F-10D0D6969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09469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8ABB1230-00A0-A2DF-4CA1-D4082C771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07642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4EC5088-6065-F62B-6BFE-A91CEC9F7751}"/>
              </a:ext>
            </a:extLst>
          </p:cNvPr>
          <p:cNvSpPr txBox="1"/>
          <p:nvPr/>
        </p:nvSpPr>
        <p:spPr>
          <a:xfrm>
            <a:off x="1372287" y="3799100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7DBA1EC-F568-BB18-7B71-E602921D66EC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8615A5-B6FC-8A0F-9B19-DBDF843E3365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데큘레인의</a:t>
              </a:r>
              <a:r>
                <a:rPr lang="ko-KR" altLang="en-US" sz="1000" dirty="0">
                  <a:solidFill>
                    <a:schemeClr val="tx1"/>
                  </a:solidFill>
                </a:rPr>
                <a:t>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C689A96D-4790-8DC6-FDB1-3C3E079BE3B3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BE9EA6-9362-3547-9786-E2513E48BFA5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D82AB8-E0BE-144D-8E5C-795EDECC9FCB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84A4BFB-535D-BE71-5CF5-52F1CBFAA12C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40438DC-DD0C-EB75-932B-31EA04763805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초기 직업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41566BE-E7F1-82C3-4BF6-409E2E61A2B8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68660A5F-501F-B2A6-1E6F-64676768A938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6398D610-55A7-CC35-9B6D-A5B240B8C318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CFA3F53-74E6-0BAA-DF60-EC92DF817EE6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52CCF22-BCF1-F6B4-EC80-895A931D7160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58A4A70-D97F-B67D-1E0B-871EB0FC0509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8B9A1E3-C108-E155-58C3-118D6B52F853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F2665BA0-CA36-486F-C071-24342190A108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F0D84822-32EC-001B-FBAC-E760388255FE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BDFA4AF-30E5-C7AA-7762-D234534E656A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35467F0-3523-B850-B491-292E6D67B269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3BE3A89A-37FC-CFA1-2CEF-1DC54A830FD4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FDD2F7E-D628-DE70-F6C9-61CC3069D1EB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82E5BE7-2758-4B9F-9A3B-587C07FF35D3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D66DB91C-D1FA-16DF-BC73-15EE0671439C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09161CD-110D-B75C-8937-21468CAD86B5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EE3B8E4-4A56-A711-B75B-4AD4BDEA574A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8DBC8AD-E1AD-15EA-F6AA-E8050FCB1365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3E58FED-995D-1E50-34B5-1E0D837F1C0D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6906E85-B0D6-38F0-9037-A6651D67E526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3E13361-27C6-B608-F197-32B51D48586E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D7F85A-C3AC-D7B2-77A9-7E71D09F84AD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7253C-C2CE-8B32-B670-46AC03DB22CD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청크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적용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9C9F5-8BD4-2524-38EF-4AD983B8C3E8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67C114-FF1A-09B0-D982-6B0ADC300BCF}"/>
              </a:ext>
            </a:extLst>
          </p:cNvPr>
          <p:cNvGrpSpPr/>
          <p:nvPr/>
        </p:nvGrpSpPr>
        <p:grpSpPr>
          <a:xfrm>
            <a:off x="428625" y="3199158"/>
            <a:ext cx="2481262" cy="515746"/>
            <a:chOff x="428625" y="2026552"/>
            <a:chExt cx="2481262" cy="51574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DC7DE47-4D95-5D42-D007-DCD06B1040EF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초기 직업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9B9596-7B3B-0C55-CD24-DD97C091057D}"/>
                </a:ext>
              </a:extLst>
            </p:cNvPr>
            <p:cNvSpPr txBox="1"/>
            <p:nvPr/>
          </p:nvSpPr>
          <p:spPr>
            <a:xfrm>
              <a:off x="428625" y="2026552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기타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시스템</a:t>
              </a:r>
            </a:p>
          </p:txBody>
        </p:sp>
        <p:pic>
          <p:nvPicPr>
            <p:cNvPr id="31" name="그래픽 30" descr="연필 윤곽선">
              <a:extLst>
                <a:ext uri="{FF2B5EF4-FFF2-40B4-BE49-F238E27FC236}">
                  <a16:creationId xmlns:a16="http://schemas.microsoft.com/office/drawing/2014/main" id="{650A1262-95D6-8841-2B45-4C11276DF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35" name="그래픽 34" descr="쓰레기 윤곽선">
              <a:extLst>
                <a:ext uri="{FF2B5EF4-FFF2-40B4-BE49-F238E27FC236}">
                  <a16:creationId xmlns:a16="http://schemas.microsoft.com/office/drawing/2014/main" id="{DE867209-42AB-9047-A83E-DD6874D4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EAFC48A-2239-A406-4BB5-74AE1CC030D4}"/>
              </a:ext>
            </a:extLst>
          </p:cNvPr>
          <p:cNvSpPr txBox="1"/>
          <p:nvPr/>
        </p:nvSpPr>
        <p:spPr>
          <a:xfrm>
            <a:off x="304232" y="32142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BAC55-EC49-EDE1-7133-C9B2BC554341}"/>
              </a:ext>
            </a:extLst>
          </p:cNvPr>
          <p:cNvSpPr txBox="1"/>
          <p:nvPr/>
        </p:nvSpPr>
        <p:spPr>
          <a:xfrm>
            <a:off x="-2076306" y="3075825"/>
            <a:ext cx="19811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항목 선택 가능 </a:t>
            </a:r>
            <a:r>
              <a:rPr lang="en-US" altLang="ko-KR" sz="1200" dirty="0"/>
              <a:t>: </a:t>
            </a:r>
            <a:r>
              <a:rPr lang="ko-KR" altLang="en-US" sz="1200" dirty="0"/>
              <a:t>단일 또는 다중 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항목 선택 시 해당 항목이 </a:t>
            </a:r>
            <a:r>
              <a:rPr lang="en-US" altLang="ko-KR" sz="1200" dirty="0"/>
              <a:t>‘</a:t>
            </a:r>
            <a:r>
              <a:rPr lang="ko-KR" altLang="en-US" sz="1200" dirty="0"/>
              <a:t>적용</a:t>
            </a:r>
            <a:r>
              <a:rPr lang="en-US" altLang="ko-KR" sz="1200" dirty="0"/>
              <a:t>‘ </a:t>
            </a:r>
            <a:r>
              <a:rPr lang="ko-KR" altLang="en-US" sz="1200" dirty="0"/>
              <a:t>되어 있는 </a:t>
            </a:r>
            <a:r>
              <a:rPr lang="ko-KR" altLang="en-US" sz="1200" dirty="0" err="1"/>
              <a:t>청크들을</a:t>
            </a:r>
            <a:r>
              <a:rPr lang="ko-KR" altLang="en-US" sz="1200" dirty="0"/>
              <a:t> 빨간 테두리로 표시</a:t>
            </a:r>
            <a:r>
              <a:rPr lang="en-US" altLang="ko-KR" sz="1200" dirty="0"/>
              <a:t> (</a:t>
            </a:r>
            <a:r>
              <a:rPr lang="ko-KR" altLang="en-US" sz="1200" dirty="0"/>
              <a:t>다중 선택의 경우 해당 항목들 중 하나라도 적용되어 있는 </a:t>
            </a:r>
            <a:r>
              <a:rPr lang="ko-KR" altLang="en-US" sz="1200" dirty="0" err="1"/>
              <a:t>청크는</a:t>
            </a:r>
            <a:r>
              <a:rPr lang="ko-KR" altLang="en-US" sz="1200" dirty="0"/>
              <a:t> 모두 빨간 테두리 표시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이때 </a:t>
            </a:r>
            <a:r>
              <a:rPr lang="en-US" altLang="ko-KR" sz="1200" dirty="0"/>
              <a:t>‘</a:t>
            </a:r>
            <a:r>
              <a:rPr lang="ko-KR" altLang="en-US" sz="1200" dirty="0"/>
              <a:t>빨간 테두리 표시</a:t>
            </a:r>
            <a:r>
              <a:rPr lang="en-US" altLang="ko-KR" sz="1200" dirty="0"/>
              <a:t>’</a:t>
            </a:r>
            <a:r>
              <a:rPr lang="ko-KR" altLang="en-US" sz="1200" dirty="0"/>
              <a:t>는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선택</a:t>
            </a:r>
            <a:r>
              <a:rPr lang="en-US" altLang="ko-KR" sz="1200" dirty="0"/>
              <a:t>’</a:t>
            </a:r>
            <a:r>
              <a:rPr lang="ko-KR" altLang="en-US" sz="1200" dirty="0"/>
              <a:t>과 다른 개념 </a:t>
            </a:r>
            <a:r>
              <a:rPr lang="en-US" altLang="ko-KR" sz="1200" dirty="0"/>
              <a:t>(</a:t>
            </a:r>
            <a:r>
              <a:rPr lang="ko-KR" altLang="en-US" sz="1200" dirty="0"/>
              <a:t>표시는 어디까지나 찾기 쉽도록 표시해주는 것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선택된 항목을 다시 클릭하면 선택 해제됨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5F805C-E1FC-E596-C5D0-8DB2D5CA42A3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16ADC7-69AE-72A6-A184-3F0C3385F93E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615C4E-C762-6085-8A79-D219D51C543A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3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C007-B350-A81C-ED9F-1CE93A7B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BEF708-7757-4B86-8284-150019E8C5D6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6D3FCB-05F1-DC17-B350-7374B1C7CE8F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49A6E3-FA18-1DC1-D38D-B624CBD4D03E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296752-ECBA-3C52-D746-324F4B493014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F252-895B-BA25-4946-F8452AC2E102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20D18-C6F7-7159-B84A-11DFF45B3D2D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DD6D7-0B8B-7E9A-2661-282787345C78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D5596-1876-EBF3-2776-81F814C61B19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5BBCC8-BFA8-3852-03D8-1EC291A7E41D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8BDDB-212F-179F-2835-1590083A63CE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D86A8-2365-B105-468D-E473521D51EC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068C1-EB64-C80F-D55A-54A94EC5671E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5C4105-8045-C74C-9EA0-661014AB5D5D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8FDEDE-9A75-C824-418E-7981329B327F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9AC401F-7B66-F4A7-F31B-93F0A6EA72E4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FBE2B5-AB2C-7A88-59FF-EF9CCCFF6FC4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964E4CB5-FCF4-3F6E-365E-6B631CB57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C646F7AE-4734-F2DA-1522-F13669540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940750-CBFC-37D4-6666-4AED56394374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데큘레인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F2C98-3D01-BE5F-ED2C-5CC4467F1AF3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A0A914-0C59-44E4-1388-BACF62446D36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D3EA3F98-A921-6BC0-A46D-A566E4B5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DC0FFE03-160E-925E-47E6-D6D9AB37F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B172B7-6766-E55B-1972-C1E008D43381}"/>
              </a:ext>
            </a:extLst>
          </p:cNvPr>
          <p:cNvSpPr/>
          <p:nvPr/>
        </p:nvSpPr>
        <p:spPr>
          <a:xfrm>
            <a:off x="500062" y="458155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116864-ACD4-2082-A2E0-33AD84FF88CB}"/>
              </a:ext>
            </a:extLst>
          </p:cNvPr>
          <p:cNvSpPr txBox="1"/>
          <p:nvPr/>
        </p:nvSpPr>
        <p:spPr>
          <a:xfrm>
            <a:off x="428625" y="437358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D4597095-93F7-73B8-2C64-792B1ED7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3070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28D5B3F8-FC6A-6CCC-35DE-DFD20390E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81243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33F34BB-F861-CFE6-E03F-CF4546405188}"/>
              </a:ext>
            </a:extLst>
          </p:cNvPr>
          <p:cNvSpPr/>
          <p:nvPr/>
        </p:nvSpPr>
        <p:spPr>
          <a:xfrm>
            <a:off x="500062" y="515043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33C3D8-FC33-6304-DE60-D6E6AB1254C0}"/>
              </a:ext>
            </a:extLst>
          </p:cNvPr>
          <p:cNvSpPr txBox="1"/>
          <p:nvPr/>
        </p:nvSpPr>
        <p:spPr>
          <a:xfrm>
            <a:off x="428625" y="4942467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0B7FB842-5F4F-7B6F-73EF-753D62D1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51954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149A4395-828B-11BE-6C93-5D7784386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50127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C44111-69B3-C1CD-EDA4-72F40B716C1F}"/>
              </a:ext>
            </a:extLst>
          </p:cNvPr>
          <p:cNvSpPr/>
          <p:nvPr/>
        </p:nvSpPr>
        <p:spPr>
          <a:xfrm>
            <a:off x="500062" y="684253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E35754-019A-4B24-84D8-D4A85364CB4C}"/>
              </a:ext>
            </a:extLst>
          </p:cNvPr>
          <p:cNvSpPr txBox="1"/>
          <p:nvPr/>
        </p:nvSpPr>
        <p:spPr>
          <a:xfrm>
            <a:off x="428625" y="663456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ECC47B59-4BAA-9122-A776-730BF5C2E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944050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A2A9C039-4612-AA9B-2982-EF934F0B1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942223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DC9CF89-8DDE-CE6E-8982-F71E0FEB5E6E}"/>
              </a:ext>
            </a:extLst>
          </p:cNvPr>
          <p:cNvSpPr/>
          <p:nvPr/>
        </p:nvSpPr>
        <p:spPr>
          <a:xfrm>
            <a:off x="500062" y="62699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D65433-DC25-6BB5-F7A9-8AD3E98E3E73}"/>
              </a:ext>
            </a:extLst>
          </p:cNvPr>
          <p:cNvSpPr txBox="1"/>
          <p:nvPr/>
        </p:nvSpPr>
        <p:spPr>
          <a:xfrm>
            <a:off x="428625" y="606196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4EB5B17F-FA3D-5599-A5A2-BFBCC695A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1448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2BD01E33-827E-4387-A017-1A51CADE6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69621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FE811D4-0329-1442-EF55-7121C0363653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3E1443-133A-9B8C-AEC7-D9DF6DF74B50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0FDBB7-79EC-DDBD-E465-D237FE6E5413}"/>
              </a:ext>
            </a:extLst>
          </p:cNvPr>
          <p:cNvSpPr txBox="1"/>
          <p:nvPr/>
        </p:nvSpPr>
        <p:spPr>
          <a:xfrm>
            <a:off x="2524845" y="437358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9787A-1286-073B-748E-51DD61353778}"/>
              </a:ext>
            </a:extLst>
          </p:cNvPr>
          <p:cNvSpPr txBox="1"/>
          <p:nvPr/>
        </p:nvSpPr>
        <p:spPr>
          <a:xfrm>
            <a:off x="2207451" y="492946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FC7809-4FAD-05BD-2FC4-1AC368CF3C3F}"/>
              </a:ext>
            </a:extLst>
          </p:cNvPr>
          <p:cNvSpPr txBox="1"/>
          <p:nvPr/>
        </p:nvSpPr>
        <p:spPr>
          <a:xfrm>
            <a:off x="2375765" y="6625994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DC7ED7-E248-3E75-32E8-93118742510B}"/>
              </a:ext>
            </a:extLst>
          </p:cNvPr>
          <p:cNvSpPr txBox="1"/>
          <p:nvPr/>
        </p:nvSpPr>
        <p:spPr>
          <a:xfrm>
            <a:off x="2487976" y="6054487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C86896D-2A66-F2F1-B603-FE785D0D6AA6}"/>
              </a:ext>
            </a:extLst>
          </p:cNvPr>
          <p:cNvSpPr/>
          <p:nvPr/>
        </p:nvSpPr>
        <p:spPr>
          <a:xfrm>
            <a:off x="500062" y="573461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864717-57A5-CBF8-A985-49DCBD98CF09}"/>
              </a:ext>
            </a:extLst>
          </p:cNvPr>
          <p:cNvSpPr txBox="1"/>
          <p:nvPr/>
        </p:nvSpPr>
        <p:spPr>
          <a:xfrm>
            <a:off x="428625" y="552664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1755B6B9-2AE0-C1EE-65FF-C439EC86A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36131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A34411BC-2318-209A-1FFE-7E35C1B2B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834304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6A1F584-B277-BA0D-C5DC-1741E300693B}"/>
              </a:ext>
            </a:extLst>
          </p:cNvPr>
          <p:cNvSpPr txBox="1"/>
          <p:nvPr/>
        </p:nvSpPr>
        <p:spPr>
          <a:xfrm>
            <a:off x="2181803" y="551917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87FDEF4C-6036-F822-7963-81E599DA36C1}"/>
              </a:ext>
            </a:extLst>
          </p:cNvPr>
          <p:cNvSpPr/>
          <p:nvPr/>
        </p:nvSpPr>
        <p:spPr>
          <a:xfrm>
            <a:off x="500062" y="4007952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143A93-3541-024D-4290-3CEF3B6B7A9B}"/>
              </a:ext>
            </a:extLst>
          </p:cNvPr>
          <p:cNvSpPr txBox="1"/>
          <p:nvPr/>
        </p:nvSpPr>
        <p:spPr>
          <a:xfrm>
            <a:off x="428625" y="379998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F59D61DF-ADAE-0D02-3170-D801164C9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09469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2447AC56-74D7-CE46-1728-E7754C47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07642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AFD68895-F80B-3D10-2FA1-71E194679B0E}"/>
              </a:ext>
            </a:extLst>
          </p:cNvPr>
          <p:cNvSpPr txBox="1"/>
          <p:nvPr/>
        </p:nvSpPr>
        <p:spPr>
          <a:xfrm>
            <a:off x="1372287" y="3799100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F74CA9C-1B01-F786-4252-ACF0FCF97D84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743059D-90E7-AB42-0DC0-1BBAF9052C67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85AD8D3-E465-1F29-3172-940184C98DBF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나는 정상적인 화면을 보며 안도의 한숨을 내쉬었다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그리고 다시 한 번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데큘레인의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설정을 확인했다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57F75861-308D-F816-1A26-D4751800A7F6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CE2CB4-972F-2D6E-78D4-53D3908C3328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4ACA25-FD7B-E8EF-6EAE-78C8C1D786E5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90F7D0A-F733-7C19-1A98-823E87F16CBC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초기 직업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FDD7366-0A6B-9681-FF99-BFA83FC853BB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2AA87760-408E-2E08-13F7-6D4329C716E5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5E8D7E8-5242-A4F3-DD0C-A441320AF053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F1F9E0A-1426-FCDF-7BBD-E11E0BC9B7E0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90964BC-77CC-AD10-0CA3-E14E7BFE294A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AFF62450-EE9E-45A2-44D6-31830FCCB8FB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A549504-C18D-9834-B53B-B876114D9623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C4F75220-B519-BA09-8F81-A4493F406362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4F31EB5-82E7-D9EC-7611-56101516BA95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“저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우진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씨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?”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3BA4337-C92A-6CE2-D230-8A007B24FFC0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CA26AB0-0571-115D-4722-B0E89EF7BAA7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244E597D-F71C-05B5-203E-41A46D433B8E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829560F-0D44-4F2B-BBEE-B9ACA26315CD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312CA7B-8039-9F61-A708-7B81E27E3DC4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39F4538A-D8C4-8C47-CEBE-9EE2C0C7CFA1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D93AB7D-138C-7BC9-40AD-EB489517F649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BDD58C8-22DD-7EC2-1A90-A81007A923E2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3CE77D22-233B-6292-0ED9-9FFDE11D70A6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75A7B59-7B8E-4263-C278-B56CD2D628FF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1CF5CCE-BAC9-3A73-EC53-ACAD3513B62B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99BE1DB-9F6F-6BD9-8E61-C616754F5DDB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89D912F-9FA3-E635-9986-BBEAEE140A35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91E3B-22AA-59E4-3E40-60FD8A4C16BF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청크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적용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2AE91-BC9E-221F-08BC-0058BC71DC18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013E5C-E6E1-E82B-E56D-C3954A358BFB}"/>
              </a:ext>
            </a:extLst>
          </p:cNvPr>
          <p:cNvGrpSpPr/>
          <p:nvPr/>
        </p:nvGrpSpPr>
        <p:grpSpPr>
          <a:xfrm>
            <a:off x="428625" y="3199158"/>
            <a:ext cx="2481262" cy="515746"/>
            <a:chOff x="428625" y="2026552"/>
            <a:chExt cx="2481262" cy="51574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2E6571D-575D-4D19-1B99-871E199EE3F5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초기 직업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1D7A3D-9202-776A-4B9A-ABCC96A5FA24}"/>
                </a:ext>
              </a:extLst>
            </p:cNvPr>
            <p:cNvSpPr txBox="1"/>
            <p:nvPr/>
          </p:nvSpPr>
          <p:spPr>
            <a:xfrm>
              <a:off x="428625" y="2026552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기타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시스템</a:t>
              </a:r>
            </a:p>
          </p:txBody>
        </p:sp>
        <p:pic>
          <p:nvPicPr>
            <p:cNvPr id="31" name="그래픽 30" descr="연필 윤곽선">
              <a:extLst>
                <a:ext uri="{FF2B5EF4-FFF2-40B4-BE49-F238E27FC236}">
                  <a16:creationId xmlns:a16="http://schemas.microsoft.com/office/drawing/2014/main" id="{71766AAE-E295-36B9-2A4A-D9A09EE0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35" name="그래픽 34" descr="쓰레기 윤곽선">
              <a:extLst>
                <a:ext uri="{FF2B5EF4-FFF2-40B4-BE49-F238E27FC236}">
                  <a16:creationId xmlns:a16="http://schemas.microsoft.com/office/drawing/2014/main" id="{02FA691E-DBB7-5FED-96D8-DE523DC00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254205A-2696-B700-7519-24B349792E17}"/>
              </a:ext>
            </a:extLst>
          </p:cNvPr>
          <p:cNvSpPr txBox="1"/>
          <p:nvPr/>
        </p:nvSpPr>
        <p:spPr>
          <a:xfrm>
            <a:off x="304232" y="32142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4DEB7-12D4-8F22-9720-C0D94A59ADFC}"/>
              </a:ext>
            </a:extLst>
          </p:cNvPr>
          <p:cNvSpPr txBox="1"/>
          <p:nvPr/>
        </p:nvSpPr>
        <p:spPr>
          <a:xfrm>
            <a:off x="-3286124" y="3075825"/>
            <a:ext cx="3191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청크</a:t>
            </a:r>
            <a:r>
              <a:rPr lang="ko-KR" altLang="en-US" sz="1200" dirty="0"/>
              <a:t> 선택 가능 </a:t>
            </a:r>
            <a:r>
              <a:rPr lang="en-US" altLang="ko-KR" sz="1200" dirty="0"/>
              <a:t>: </a:t>
            </a:r>
            <a:r>
              <a:rPr lang="ko-KR" altLang="en-US" sz="1200" dirty="0"/>
              <a:t>단일 또는 다중 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어떤 </a:t>
            </a:r>
            <a:r>
              <a:rPr lang="ko-KR" altLang="en-US" sz="1200" dirty="0" err="1"/>
              <a:t>경위에서든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선택 시 → 선택된 </a:t>
            </a:r>
            <a:r>
              <a:rPr lang="ko-KR" altLang="en-US" sz="1200" dirty="0" err="1"/>
              <a:t>청크에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/>
              <a:t>적용</a:t>
            </a:r>
            <a:r>
              <a:rPr lang="en-US" altLang="ko-KR" sz="1200" dirty="0"/>
              <a:t>’ </a:t>
            </a:r>
            <a:r>
              <a:rPr lang="ko-KR" altLang="en-US" sz="1200" dirty="0"/>
              <a:t>되어있는 모든 항목들의 리스트가 우측 영역에 나열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일관성 사전에서 </a:t>
            </a:r>
            <a:r>
              <a:rPr lang="en-US" altLang="ko-KR" sz="1200" dirty="0"/>
              <a:t>‘</a:t>
            </a:r>
            <a:r>
              <a:rPr lang="ko-KR" altLang="en-US" sz="1200" dirty="0"/>
              <a:t>항목</a:t>
            </a:r>
            <a:r>
              <a:rPr lang="en-US" altLang="ko-KR" sz="1200" dirty="0"/>
              <a:t>’</a:t>
            </a:r>
            <a:r>
              <a:rPr lang="ko-KR" altLang="en-US" sz="1200" dirty="0"/>
              <a:t>이 선택 </a:t>
            </a:r>
            <a:r>
              <a:rPr lang="en-US" altLang="ko-KR" sz="1200" dirty="0"/>
              <a:t>&amp;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영역에서 </a:t>
            </a:r>
            <a:r>
              <a:rPr lang="ko-KR" altLang="en-US" sz="1200" dirty="0" err="1"/>
              <a:t>청크가</a:t>
            </a:r>
            <a:r>
              <a:rPr lang="ko-KR" altLang="en-US" sz="1200" dirty="0"/>
              <a:t> 선택 → 우측 영역 하단에 </a:t>
            </a:r>
            <a:r>
              <a:rPr lang="en-US" altLang="ko-KR" sz="1200" dirty="0"/>
              <a:t>‘</a:t>
            </a:r>
            <a:r>
              <a:rPr lang="ko-KR" altLang="en-US" sz="1200" dirty="0"/>
              <a:t>적용하기</a:t>
            </a:r>
            <a:r>
              <a:rPr lang="en-US" altLang="ko-KR" sz="1200" dirty="0"/>
              <a:t>’</a:t>
            </a:r>
            <a:r>
              <a:rPr lang="ko-KR" altLang="en-US" sz="1200" dirty="0"/>
              <a:t>버튼 등장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‘</a:t>
            </a:r>
            <a:r>
              <a:rPr lang="ko-KR" altLang="en-US" sz="1200" dirty="0"/>
              <a:t>적용하기</a:t>
            </a:r>
            <a:r>
              <a:rPr lang="en-US" altLang="ko-KR" sz="1200" dirty="0"/>
              <a:t>’</a:t>
            </a:r>
            <a:r>
              <a:rPr lang="ko-KR" altLang="en-US" sz="1200" dirty="0"/>
              <a:t>버튼 누를 경우</a:t>
            </a:r>
            <a:r>
              <a:rPr lang="en-US" altLang="ko-KR" sz="1200" dirty="0"/>
              <a:t>, </a:t>
            </a:r>
            <a:r>
              <a:rPr lang="ko-KR" altLang="en-US" sz="1200" b="1" u="sng" dirty="0"/>
              <a:t>선택된 항목들</a:t>
            </a:r>
            <a:r>
              <a:rPr lang="ko-KR" altLang="en-US" sz="1200" dirty="0"/>
              <a:t>을 </a:t>
            </a:r>
            <a:r>
              <a:rPr lang="ko-KR" altLang="en-US" sz="1200" b="1" u="sng" dirty="0"/>
              <a:t>각 </a:t>
            </a:r>
            <a:r>
              <a:rPr lang="ko-KR" altLang="en-US" sz="1200" b="1" u="sng" dirty="0" err="1"/>
              <a:t>청크마다</a:t>
            </a:r>
            <a:r>
              <a:rPr lang="ko-KR" altLang="en-US" sz="1200" dirty="0"/>
              <a:t> 적용</a:t>
            </a:r>
            <a:r>
              <a:rPr lang="en-US" altLang="ko-KR" sz="1200" dirty="0"/>
              <a:t> </a:t>
            </a:r>
            <a:r>
              <a:rPr lang="ko-KR" altLang="en-US" sz="1200" dirty="0"/>
              <a:t>→ 이때 선택된 항목들의 한글 텍스트가 </a:t>
            </a:r>
            <a:r>
              <a:rPr lang="ko-KR" altLang="en-US" sz="1200" dirty="0" err="1"/>
              <a:t>청크에</a:t>
            </a:r>
            <a:r>
              <a:rPr lang="ko-KR" altLang="en-US" sz="1200" dirty="0"/>
              <a:t> 존재하지 않을 경우 적용 </a:t>
            </a:r>
            <a:r>
              <a:rPr lang="en-US" altLang="ko-KR" sz="1200" dirty="0"/>
              <a:t>X ( ex. </a:t>
            </a:r>
            <a:r>
              <a:rPr lang="ko-KR" altLang="en-US" sz="1200" dirty="0"/>
              <a:t>선택된 항목 중 </a:t>
            </a:r>
            <a:r>
              <a:rPr lang="en-US" altLang="ko-KR" sz="1200" dirty="0"/>
              <a:t>‘</a:t>
            </a:r>
            <a:r>
              <a:rPr lang="ko-KR" altLang="en-US" sz="1200" dirty="0"/>
              <a:t>초기 직업</a:t>
            </a:r>
            <a:r>
              <a:rPr lang="en-US" altLang="ko-KR" sz="1200" dirty="0"/>
              <a:t>’</a:t>
            </a:r>
            <a:r>
              <a:rPr lang="ko-KR" altLang="en-US" sz="1200" dirty="0"/>
              <a:t>의 경우 선택된 모든 </a:t>
            </a:r>
            <a:r>
              <a:rPr lang="ko-KR" altLang="en-US" sz="1200" dirty="0" err="1"/>
              <a:t>청크에</a:t>
            </a:r>
            <a:r>
              <a:rPr lang="ko-KR" altLang="en-US" sz="1200" dirty="0"/>
              <a:t> 없으므로 아무 </a:t>
            </a:r>
            <a:r>
              <a:rPr lang="ko-KR" altLang="en-US" sz="1200" dirty="0" err="1"/>
              <a:t>청크에도</a:t>
            </a:r>
            <a:r>
              <a:rPr lang="ko-KR" altLang="en-US" sz="1200" dirty="0"/>
              <a:t> 적용 </a:t>
            </a:r>
            <a:r>
              <a:rPr lang="en-US" altLang="ko-KR" sz="1200" dirty="0"/>
              <a:t>X)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적용하기 버튼을 누를 경우 항목 선택과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선택은 초기화</a:t>
            </a:r>
            <a:endParaRPr lang="en-US" altLang="ko-KR" sz="12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FB0A85-83C0-9048-29C0-56E04EF4D464}"/>
              </a:ext>
            </a:extLst>
          </p:cNvPr>
          <p:cNvGrpSpPr/>
          <p:nvPr/>
        </p:nvGrpSpPr>
        <p:grpSpPr>
          <a:xfrm>
            <a:off x="9670172" y="825242"/>
            <a:ext cx="2178243" cy="731416"/>
            <a:chOff x="9670172" y="1673225"/>
            <a:chExt cx="2178243" cy="731416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C38E254-50E4-FE8A-30FE-13E82C63B80C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594F5A-8B46-19F4-2516-06209A2A64D6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5" name="그래픽 44" descr="닫기 단색으로 채워진">
              <a:extLst>
                <a:ext uri="{FF2B5EF4-FFF2-40B4-BE49-F238E27FC236}">
                  <a16:creationId xmlns:a16="http://schemas.microsoft.com/office/drawing/2014/main" id="{69F1DEDB-EA12-C4A8-97BF-202D1226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EBE9F4-5040-7015-CD65-B5863F330168}"/>
                </a:ext>
              </a:extLst>
            </p:cNvPr>
            <p:cNvSpPr txBox="1"/>
            <p:nvPr/>
          </p:nvSpPr>
          <p:spPr>
            <a:xfrm>
              <a:off x="9730770" y="2185250"/>
              <a:ext cx="2167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3B0D8B-ABDC-D96D-7663-E8DD1B052E13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우진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2C27FE2-B42C-9F7B-CCCB-5B242FB5CAD7}"/>
              </a:ext>
            </a:extLst>
          </p:cNvPr>
          <p:cNvSpPr/>
          <p:nvPr/>
        </p:nvSpPr>
        <p:spPr>
          <a:xfrm>
            <a:off x="9638324" y="6190538"/>
            <a:ext cx="2240326" cy="365515"/>
          </a:xfrm>
          <a:prstGeom prst="roundRect">
            <a:avLst>
              <a:gd name="adj" fmla="val 1927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D3B5E1-7D9C-CB80-514C-24167FB49B0B}"/>
              </a:ext>
            </a:extLst>
          </p:cNvPr>
          <p:cNvCxnSpPr>
            <a:cxnSpLocks/>
          </p:cNvCxnSpPr>
          <p:nvPr/>
        </p:nvCxnSpPr>
        <p:spPr>
          <a:xfrm>
            <a:off x="9796463" y="6054487"/>
            <a:ext cx="1957387" cy="747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AD5-15BF-46DD-57BA-99F666D96566}"/>
              </a:ext>
            </a:extLst>
          </p:cNvPr>
          <p:cNvSpPr txBox="1"/>
          <p:nvPr/>
        </p:nvSpPr>
        <p:spPr>
          <a:xfrm>
            <a:off x="9513408" y="724387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5E6046-8902-3C02-0A40-752A0EC5846D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FF1063-1590-5F27-2B0F-793EA168BCB2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C170A4F-5F88-A2C1-C2C6-0FAD206C3D0B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5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4DB5-65D9-CC11-E240-51CB84E2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17B67-5D4C-DB73-FB0A-6A0D5E68EB7C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D0527A-1974-4231-7133-21AD0C780BAE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A0BFAB-1404-0D7F-ECF6-78CACCF32AF9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03B81-A1E3-FF0C-AC99-57790F283B21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87C5E-8514-8545-EB4A-CF64A5E1866B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5A6A7-D7AB-2296-1D95-C0436D642EF0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6EB45-A5B9-C647-66DE-B9759E5F8448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BC864-74BC-E04A-A427-211038C28637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50BA0-97FB-87DB-BB1B-EECF84BE547C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2650A-4DB9-049E-CEC6-37BB777CCF69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682B4F-5B47-3182-149B-8361A980D644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3FAED-CC10-C053-9775-088A9D7994E1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D686A0-EBD9-6DE5-C628-6A39CCF951DC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7C6309-C172-E33B-3085-FEAF1B5A8F03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97DD4B3-52B1-E996-FE53-8C0FDF698728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C0EDD8-E615-6584-FAEB-9CC3064069E5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C4681AD7-6F41-6B6C-9A13-70500D2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FF246B2C-531D-8B1C-B877-9A823E17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26EA8FE-22E2-BD00-15B9-FBC2AF10C79C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067C3D-08E2-CDF4-059C-C7F7DE4D4818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3A215-A782-B731-A4F0-5B2B96539A50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F50DE293-4D79-7296-C12D-87EE32D73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25AF6B87-78A6-C1D8-5193-C61574693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BB0718F-5BF5-AF30-7F15-5AF40418171A}"/>
              </a:ext>
            </a:extLst>
          </p:cNvPr>
          <p:cNvSpPr/>
          <p:nvPr/>
        </p:nvSpPr>
        <p:spPr>
          <a:xfrm>
            <a:off x="500062" y="458155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AB297-5538-3487-9435-F3486EF2A17E}"/>
              </a:ext>
            </a:extLst>
          </p:cNvPr>
          <p:cNvSpPr txBox="1"/>
          <p:nvPr/>
        </p:nvSpPr>
        <p:spPr>
          <a:xfrm>
            <a:off x="428625" y="437358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1281D6C5-8E92-FEBE-82B9-2AC1C57D5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3070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DFAA37B4-F732-5C07-5042-401E9A020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81243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1D47C5F-7C1E-CC00-DD11-D4DDD3920968}"/>
              </a:ext>
            </a:extLst>
          </p:cNvPr>
          <p:cNvSpPr/>
          <p:nvPr/>
        </p:nvSpPr>
        <p:spPr>
          <a:xfrm>
            <a:off x="500062" y="515043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FF1D54-6F4A-C182-645E-A64D9DA479EC}"/>
              </a:ext>
            </a:extLst>
          </p:cNvPr>
          <p:cNvSpPr txBox="1"/>
          <p:nvPr/>
        </p:nvSpPr>
        <p:spPr>
          <a:xfrm>
            <a:off x="428625" y="4942467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C360BC68-3C5B-1FC2-8AD4-FEB806B4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51954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616D55C1-D794-BA85-8A94-4627172A6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50127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029462-368A-4309-9989-CBAFAB3BD126}"/>
              </a:ext>
            </a:extLst>
          </p:cNvPr>
          <p:cNvSpPr/>
          <p:nvPr/>
        </p:nvSpPr>
        <p:spPr>
          <a:xfrm>
            <a:off x="500062" y="684253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C88588-7D97-7BE5-11EA-E9330A2A5AE9}"/>
              </a:ext>
            </a:extLst>
          </p:cNvPr>
          <p:cNvSpPr txBox="1"/>
          <p:nvPr/>
        </p:nvSpPr>
        <p:spPr>
          <a:xfrm>
            <a:off x="428625" y="663456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4A8398B7-F55F-034A-3042-8775DF363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944050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01410899-0161-AD2B-D032-3340679E0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942223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2CDEABF-5D1B-26C8-E9A9-68713C7C74B9}"/>
              </a:ext>
            </a:extLst>
          </p:cNvPr>
          <p:cNvSpPr/>
          <p:nvPr/>
        </p:nvSpPr>
        <p:spPr>
          <a:xfrm>
            <a:off x="500062" y="62699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761F1-6348-A247-CFF5-143972719373}"/>
              </a:ext>
            </a:extLst>
          </p:cNvPr>
          <p:cNvSpPr txBox="1"/>
          <p:nvPr/>
        </p:nvSpPr>
        <p:spPr>
          <a:xfrm>
            <a:off x="428625" y="606196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16297EAC-BBD3-C842-3708-576BB911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1448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D255519B-B293-72FE-BC14-C6BF2076A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69621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E3AFC1B-5083-045D-96E1-57E014F40D90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4712D9-5C4B-C0D0-9AD8-D24374A2CC99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BAF525-08B0-3FA0-604E-968293133C2D}"/>
              </a:ext>
            </a:extLst>
          </p:cNvPr>
          <p:cNvSpPr txBox="1"/>
          <p:nvPr/>
        </p:nvSpPr>
        <p:spPr>
          <a:xfrm>
            <a:off x="2524845" y="437358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7326260-722E-B87A-387A-CCE72F65306E}"/>
              </a:ext>
            </a:extLst>
          </p:cNvPr>
          <p:cNvSpPr txBox="1"/>
          <p:nvPr/>
        </p:nvSpPr>
        <p:spPr>
          <a:xfrm>
            <a:off x="2207451" y="492946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1F5A25-9470-34AC-909D-F7CD615719EF}"/>
              </a:ext>
            </a:extLst>
          </p:cNvPr>
          <p:cNvSpPr txBox="1"/>
          <p:nvPr/>
        </p:nvSpPr>
        <p:spPr>
          <a:xfrm>
            <a:off x="2375765" y="6625994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6B8010D-ECB0-9904-EE89-4C7156F97108}"/>
              </a:ext>
            </a:extLst>
          </p:cNvPr>
          <p:cNvSpPr txBox="1"/>
          <p:nvPr/>
        </p:nvSpPr>
        <p:spPr>
          <a:xfrm>
            <a:off x="2487976" y="6054487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76DE8C7-873C-5A0C-9183-119E3E85DDA3}"/>
              </a:ext>
            </a:extLst>
          </p:cNvPr>
          <p:cNvSpPr/>
          <p:nvPr/>
        </p:nvSpPr>
        <p:spPr>
          <a:xfrm>
            <a:off x="500062" y="573461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4F213A-24B7-6107-EFF2-78B741572979}"/>
              </a:ext>
            </a:extLst>
          </p:cNvPr>
          <p:cNvSpPr txBox="1"/>
          <p:nvPr/>
        </p:nvSpPr>
        <p:spPr>
          <a:xfrm>
            <a:off x="428625" y="552664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7740D674-89C6-9571-2651-D7A9203B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36131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013E56BB-2B09-3E56-31A5-422F476CE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834304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98FE690-8584-A80E-2B3B-DE5E8B2A40D8}"/>
              </a:ext>
            </a:extLst>
          </p:cNvPr>
          <p:cNvSpPr txBox="1"/>
          <p:nvPr/>
        </p:nvSpPr>
        <p:spPr>
          <a:xfrm>
            <a:off x="2181803" y="551917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F356C42F-EE83-7400-350C-FEA36EAD8BC8}"/>
              </a:ext>
            </a:extLst>
          </p:cNvPr>
          <p:cNvSpPr/>
          <p:nvPr/>
        </p:nvSpPr>
        <p:spPr>
          <a:xfrm>
            <a:off x="500062" y="4007952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E5EFE76-D917-9A16-BF56-1234AE655307}"/>
              </a:ext>
            </a:extLst>
          </p:cNvPr>
          <p:cNvSpPr txBox="1"/>
          <p:nvPr/>
        </p:nvSpPr>
        <p:spPr>
          <a:xfrm>
            <a:off x="428625" y="379998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0C8D3125-2353-3B44-AC94-29CC51328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09469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728B78AD-F592-7F1E-C909-851AD1B2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07642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DF4D4233-CABA-BD7B-77C5-C1811DC54300}"/>
              </a:ext>
            </a:extLst>
          </p:cNvPr>
          <p:cNvSpPr txBox="1"/>
          <p:nvPr/>
        </p:nvSpPr>
        <p:spPr>
          <a:xfrm>
            <a:off x="1372287" y="3799100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312BFC7-5C03-A258-8E41-BCB9002A87AA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408E3C8-467D-90A8-8646-ABD672A4584D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의</a:t>
              </a:r>
              <a:r>
                <a:rPr lang="ko-KR" altLang="en-US" sz="1000" dirty="0">
                  <a:solidFill>
                    <a:schemeClr val="tx1"/>
                  </a:solidFill>
                </a:rPr>
                <a:t>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E857ED2-B59C-518D-0F5E-A4D32B3C99C8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64AF823-F435-CA00-0FBB-787E93CF5A8F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349427-A21A-AA2D-0558-D74E71C114E5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C61922D-F487-AAA9-6C2B-73B0B7154CC3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성향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3329598-BBBC-9257-724D-1EB93259923A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초기 직업</a:t>
              </a:r>
              <a:r>
                <a:rPr lang="ko-KR" altLang="en-US" sz="1000" dirty="0">
                  <a:solidFill>
                    <a:schemeClr val="tx1"/>
                  </a:solidFill>
                </a:rPr>
                <a:t>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FAFBB47-9064-F081-7EAD-E35AD04B10D6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EF62C992-60DD-0ACB-D8EA-E80A2BD74C60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1FC1223-C497-22F6-B567-257FCA6E5BB7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F3028DC-D1C4-47C0-2C02-2A7F66268E86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847368D-E9CF-55AA-E318-08F26030CAA7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DFDD22C1-3CCD-A609-5BEB-18E50A638B7C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279529F-0382-0A81-B712-6A165712266B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036A537-60BB-F7E8-81B5-F031D0FDB127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4A1BA891-3572-6951-8FDD-2EDB804B71D8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8B844FB-E73F-0A21-1435-2F98C3C06693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BC1EF4D-2A80-600A-8B17-094933792FDF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BF7D6C73-CFFD-4DDC-D97F-6B824FE367C7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EF3D98A-9206-F86E-2F2D-947EDF8E0AD8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4D2CE0B-2818-83AE-37C4-538A6D26EED9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B31E0323-FDB2-EC86-C559-FBF5FBCB0BCE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025A8B3-C23F-F7B6-5830-59D2DB5D6137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478C69B-24B2-5E8E-06F9-E844C9BFA30E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우진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4B1F4B0-ED80-6E40-CD85-3BEAA4B2374A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9611ECE-BDDE-98EA-72A7-7B9ABACE6660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E193B0C-90A2-E35E-65B1-32AD8D442099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C9C34D9-7043-768D-4ECD-ACC02AA74072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A8E450B-4493-AF95-972F-638760908F70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1CECF-8730-6960-B0AF-82FFF03E9E13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일관성 사전의 항목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청크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적용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803C0-9BCF-95EF-5E01-043ECA560C08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DCEF4C-F2E2-7DA0-C004-1BB595369E4E}"/>
              </a:ext>
            </a:extLst>
          </p:cNvPr>
          <p:cNvGrpSpPr/>
          <p:nvPr/>
        </p:nvGrpSpPr>
        <p:grpSpPr>
          <a:xfrm>
            <a:off x="428625" y="3199158"/>
            <a:ext cx="2481262" cy="515746"/>
            <a:chOff x="428625" y="2026552"/>
            <a:chExt cx="2481262" cy="51574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F205D21-F291-943C-DB82-AEA6C9FEC4C1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초기 직업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5466A-F420-70D1-E6F4-D3754A20DC1F}"/>
                </a:ext>
              </a:extLst>
            </p:cNvPr>
            <p:cNvSpPr txBox="1"/>
            <p:nvPr/>
          </p:nvSpPr>
          <p:spPr>
            <a:xfrm>
              <a:off x="428625" y="2026552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기타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시스템</a:t>
              </a:r>
            </a:p>
          </p:txBody>
        </p:sp>
        <p:pic>
          <p:nvPicPr>
            <p:cNvPr id="31" name="그래픽 30" descr="연필 윤곽선">
              <a:extLst>
                <a:ext uri="{FF2B5EF4-FFF2-40B4-BE49-F238E27FC236}">
                  <a16:creationId xmlns:a16="http://schemas.microsoft.com/office/drawing/2014/main" id="{F14AA07F-65FA-F411-8F5F-04407AB0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35" name="그래픽 34" descr="쓰레기 윤곽선">
              <a:extLst>
                <a:ext uri="{FF2B5EF4-FFF2-40B4-BE49-F238E27FC236}">
                  <a16:creationId xmlns:a16="http://schemas.microsoft.com/office/drawing/2014/main" id="{1889B95D-4B88-6754-92F3-9004BE1BC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4B28952-CE04-8691-A156-685103A0AB40}"/>
              </a:ext>
            </a:extLst>
          </p:cNvPr>
          <p:cNvSpPr txBox="1"/>
          <p:nvPr/>
        </p:nvSpPr>
        <p:spPr>
          <a:xfrm>
            <a:off x="304232" y="32142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8FFD3-4BA0-1EE5-BABB-C7325A06CABF}"/>
              </a:ext>
            </a:extLst>
          </p:cNvPr>
          <p:cNvSpPr txBox="1"/>
          <p:nvPr/>
        </p:nvSpPr>
        <p:spPr>
          <a:xfrm>
            <a:off x="-2529191" y="3075825"/>
            <a:ext cx="243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적용하기 버튼을 누른 후의 모습</a:t>
            </a:r>
            <a:endParaRPr lang="en-US" altLang="ko-KR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EA86571-746C-44BA-AAB4-7033DCEEDF61}"/>
              </a:ext>
            </a:extLst>
          </p:cNvPr>
          <p:cNvSpPr/>
          <p:nvPr/>
        </p:nvSpPr>
        <p:spPr>
          <a:xfrm>
            <a:off x="8029575" y="1400497"/>
            <a:ext cx="838200" cy="465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919296-4087-5498-73B6-96812E49094A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FB773-34E3-EA85-5AE4-FC4C7DB9282F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CD3019-2CEF-C245-B624-29AFB322259D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8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32D2-1F5D-161E-5A3A-02CD629D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0C385-9ADD-979C-A444-55DF570795B8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9CA4D7-0EC6-EA0C-3636-EBD7E202F069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088D95-1302-C210-3C8D-DBBC4F69B4FD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9F3FDD-4DBF-3DB2-A532-0AE9A2D11821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D349B-3729-E738-7992-F7F6CA484C20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6678E-5543-8DA0-CA64-5F0766E41377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F6675-ECBD-FC43-CB79-70B30AAB1E58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22BB7-2F97-3723-F355-684AEB15BB8F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0FD32-159F-CA6B-7285-E06C6DEB4901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B868E-7BDB-1BA4-94D7-04C58D4F857A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570B5B-DD53-E713-ECAD-8B8D3545F154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B1CF3-6B07-3B6E-8AE5-A827605806E0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619D79-99FB-585D-A62C-BAB08348202B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A16E35-C0D8-CBFF-5100-EEC5C81774E7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4DFB7A1-C38B-B57E-813D-1DE03D2692CB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C618B8-4B41-31DE-4876-DBE644D3306E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BFB42C39-A051-659E-50E3-D545C681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1EB7EDB3-0EC2-C1B3-5939-EB997A5F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75D256-6520-1B0F-3583-98394FE5B0B5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FB11C-9629-DDFC-41FD-B5621829BB68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760BA-C65F-8945-8023-FB50A79D2D9F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CEFEF55E-88A9-7A7F-FA9E-C7800E6E9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14FDEDDD-1EBC-5E8C-D8F2-9B7871586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043ED52-9B1B-9785-4354-EC388BDEF6AB}"/>
              </a:ext>
            </a:extLst>
          </p:cNvPr>
          <p:cNvSpPr/>
          <p:nvPr/>
        </p:nvSpPr>
        <p:spPr>
          <a:xfrm>
            <a:off x="500062" y="458155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20E86-EB1D-FD0D-5F26-9EC827E1CE99}"/>
              </a:ext>
            </a:extLst>
          </p:cNvPr>
          <p:cNvSpPr txBox="1"/>
          <p:nvPr/>
        </p:nvSpPr>
        <p:spPr>
          <a:xfrm>
            <a:off x="428625" y="437358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9B693A9D-09B4-CCD6-D7FF-F4232BA6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3070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C0B4AF68-F94F-3CAF-F310-E4425CD67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81243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B80488-E0B6-1153-A0D0-3A4DAF2B8FCC}"/>
              </a:ext>
            </a:extLst>
          </p:cNvPr>
          <p:cNvSpPr/>
          <p:nvPr/>
        </p:nvSpPr>
        <p:spPr>
          <a:xfrm>
            <a:off x="500062" y="515043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64488E-DD00-EF56-4C0C-09A14DECA537}"/>
              </a:ext>
            </a:extLst>
          </p:cNvPr>
          <p:cNvSpPr txBox="1"/>
          <p:nvPr/>
        </p:nvSpPr>
        <p:spPr>
          <a:xfrm>
            <a:off x="428625" y="4942467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CD8D1CC4-C74B-9538-E50A-52235BCD0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51954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1B7B042B-7B41-55AC-F25F-F4B1C2648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50127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1B23821-7805-E9F5-1AF2-FB514CDFEC54}"/>
              </a:ext>
            </a:extLst>
          </p:cNvPr>
          <p:cNvSpPr/>
          <p:nvPr/>
        </p:nvSpPr>
        <p:spPr>
          <a:xfrm>
            <a:off x="500062" y="684253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06B84D-927B-E5C9-0354-5A52490D3794}"/>
              </a:ext>
            </a:extLst>
          </p:cNvPr>
          <p:cNvSpPr txBox="1"/>
          <p:nvPr/>
        </p:nvSpPr>
        <p:spPr>
          <a:xfrm>
            <a:off x="428625" y="663456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9B419092-D1F0-CF33-F239-DF6C91E5F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944050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878E42E4-50BD-2E03-6BD3-CC062BFE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942223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C6165BA-F1B4-7E04-72E5-3992B8FA774C}"/>
              </a:ext>
            </a:extLst>
          </p:cNvPr>
          <p:cNvSpPr/>
          <p:nvPr/>
        </p:nvSpPr>
        <p:spPr>
          <a:xfrm>
            <a:off x="500062" y="62699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703524-1B29-0115-2253-2C9338BB278E}"/>
              </a:ext>
            </a:extLst>
          </p:cNvPr>
          <p:cNvSpPr txBox="1"/>
          <p:nvPr/>
        </p:nvSpPr>
        <p:spPr>
          <a:xfrm>
            <a:off x="428625" y="606196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4888BD82-DA9F-DC0A-9127-55A58FB18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1448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89993846-4155-C47E-07E0-3F243C3BE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69621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44D0AC2-7896-09B6-4C41-8AC24D87ED5C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56FFD27-CC1B-C4EA-F7F0-61D7A07637DE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A2361-5439-602F-B289-2937734CDA26}"/>
              </a:ext>
            </a:extLst>
          </p:cNvPr>
          <p:cNvSpPr txBox="1"/>
          <p:nvPr/>
        </p:nvSpPr>
        <p:spPr>
          <a:xfrm>
            <a:off x="2524845" y="437358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816413-367F-2E7C-7809-778E7849715E}"/>
              </a:ext>
            </a:extLst>
          </p:cNvPr>
          <p:cNvSpPr txBox="1"/>
          <p:nvPr/>
        </p:nvSpPr>
        <p:spPr>
          <a:xfrm>
            <a:off x="2207451" y="492946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A24953-EC6F-CE6C-734F-2E83CAD93C1D}"/>
              </a:ext>
            </a:extLst>
          </p:cNvPr>
          <p:cNvSpPr txBox="1"/>
          <p:nvPr/>
        </p:nvSpPr>
        <p:spPr>
          <a:xfrm>
            <a:off x="2375765" y="6625994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AA4868-E063-CEC5-75ED-C412EE580EF0}"/>
              </a:ext>
            </a:extLst>
          </p:cNvPr>
          <p:cNvSpPr txBox="1"/>
          <p:nvPr/>
        </p:nvSpPr>
        <p:spPr>
          <a:xfrm>
            <a:off x="2487976" y="6054487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C3CCF0C-0EB7-2DB4-9285-414E481A5C82}"/>
              </a:ext>
            </a:extLst>
          </p:cNvPr>
          <p:cNvSpPr/>
          <p:nvPr/>
        </p:nvSpPr>
        <p:spPr>
          <a:xfrm>
            <a:off x="500062" y="573461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5755C8-845E-2A35-BC82-78979335C5AE}"/>
              </a:ext>
            </a:extLst>
          </p:cNvPr>
          <p:cNvSpPr txBox="1"/>
          <p:nvPr/>
        </p:nvSpPr>
        <p:spPr>
          <a:xfrm>
            <a:off x="428625" y="552664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0F5DD282-B50D-D86F-B1DE-D242BF9AD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36131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D88B6F3B-D81E-D3AA-5013-534A68203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834304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0030BFFC-E261-378A-BD6E-AE990A869412}"/>
              </a:ext>
            </a:extLst>
          </p:cNvPr>
          <p:cNvSpPr txBox="1"/>
          <p:nvPr/>
        </p:nvSpPr>
        <p:spPr>
          <a:xfrm>
            <a:off x="2181803" y="551917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6FE5CE7-4D23-1C95-DA97-1D59F5C71694}"/>
              </a:ext>
            </a:extLst>
          </p:cNvPr>
          <p:cNvSpPr/>
          <p:nvPr/>
        </p:nvSpPr>
        <p:spPr>
          <a:xfrm>
            <a:off x="500062" y="4007952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9AB824-01E3-280D-4E56-D3E28F8B07CA}"/>
              </a:ext>
            </a:extLst>
          </p:cNvPr>
          <p:cNvSpPr txBox="1"/>
          <p:nvPr/>
        </p:nvSpPr>
        <p:spPr>
          <a:xfrm>
            <a:off x="428625" y="379998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59B80E14-1239-6A16-FB6C-86DAE969C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09469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0BF776AA-B7CB-9F90-D1DD-F98D40CD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07642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24AAED4-E114-8324-A922-C26FBEBEB147}"/>
              </a:ext>
            </a:extLst>
          </p:cNvPr>
          <p:cNvSpPr txBox="1"/>
          <p:nvPr/>
        </p:nvSpPr>
        <p:spPr>
          <a:xfrm>
            <a:off x="1372287" y="3799100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C608D5B-E707-7583-D80B-6F46BFB406CD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4B183A5-6507-E3B6-5147-3ADF463EA4AF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0962311-2692-59C8-F1AB-7850E6E7B1D8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solidFill>
              <a:srgbClr val="002060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나는 정상적인 화면을 보며 안도의 한숨을 내쉬었다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그리고 다시 한 번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데큘레인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의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설정을 확인했다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15012A1-26C4-2B31-D9E1-C1B542595B31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F278D65-B817-0539-A5B8-5B1154794B31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B475A9-F2DB-E7FE-7780-A732B255B39E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「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데큘레인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 폰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그라한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유크라인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56AD0C0-6665-5C8E-397C-5C76A3233255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：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성향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─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[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악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]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C89E4D-9484-C72D-5ABA-7D3785F5458D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：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초기 직업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─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[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수석교수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]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2C0B01C-9ECB-82F6-2B05-8B4F16A53350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：초기 마나 ─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[ 3,357 ]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4092F89-5E54-0122-7025-2CEB42911833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5C3463DD-19A8-567F-10A7-A802635EE2D4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C866E0-C951-D8CB-3921-BADC03507D39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데큘레인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이 게임의 중간 보스 중 하나인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네임드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악당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81271C3-F82C-C31A-405A-B6F54ED27FCA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분기가 아주 다양한 중요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빌런이라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그간 오류가 많았는데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게임 내내 간교하고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드러운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짓을 일삼던 놈은 참 다행스럽게도 오류 없이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플레이 타임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11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시간 만에 죽어버렸다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10A5A8A-F076-F5E5-898C-8EDFE7308F44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7B56BED9-1B70-3F40-72C4-875B73D2FECC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21018C26-E972-7C87-9A2C-A5F1FC1B193D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“저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우진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씨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?”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F41D71C3-0CDC-9FFB-EF4D-A2AA12F89AD4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3AA60-3A08-87D8-4641-7E6E2917F830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421250C8-068C-23C6-CC9B-168EC461C831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22DB78F-C6DB-0D33-3295-A581724780EB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9198E39-7F30-D981-BF9F-0F7F3428D204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91EB2687-691A-8506-B50D-1171B87F9F17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6D21B06-6C81-40D2-E844-0E67A44A1A3D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FDE6ACDE-CD4D-41F4-BDAF-226C322A23E4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967C094-1032-7144-68CD-82DC589533D4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[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레인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우진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씨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아직도 작업하고 계세요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? ]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FCBFF3D-1406-E3E1-AE80-295ABDE24ABD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7DC770-784D-5A66-AC50-5D6D4E6D8853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1A0BD92-0CA7-7A60-EA48-F04B4923B7E1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518319-2B51-4082-8EDD-5D2B71B3F2AD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2EC2B-B81E-D893-C9B2-891EC7740BD4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/>
              <a:t>청크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에서 항목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해제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3AA69-15A0-93DA-6D84-31F61818F5A4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C2E1C1-62EC-A9A6-6658-0B89109732CD}"/>
              </a:ext>
            </a:extLst>
          </p:cNvPr>
          <p:cNvGrpSpPr/>
          <p:nvPr/>
        </p:nvGrpSpPr>
        <p:grpSpPr>
          <a:xfrm>
            <a:off x="428625" y="3199158"/>
            <a:ext cx="2481262" cy="515746"/>
            <a:chOff x="428625" y="2026552"/>
            <a:chExt cx="2481262" cy="51574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E78A060-4948-D1D7-1927-8CC11F4322AE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초기 직업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14B94C-3B40-624B-4EC3-97AB56FF979F}"/>
                </a:ext>
              </a:extLst>
            </p:cNvPr>
            <p:cNvSpPr txBox="1"/>
            <p:nvPr/>
          </p:nvSpPr>
          <p:spPr>
            <a:xfrm>
              <a:off x="428625" y="2026552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기타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시스템</a:t>
              </a:r>
            </a:p>
          </p:txBody>
        </p:sp>
        <p:pic>
          <p:nvPicPr>
            <p:cNvPr id="31" name="그래픽 30" descr="연필 윤곽선">
              <a:extLst>
                <a:ext uri="{FF2B5EF4-FFF2-40B4-BE49-F238E27FC236}">
                  <a16:creationId xmlns:a16="http://schemas.microsoft.com/office/drawing/2014/main" id="{5FE911A3-6FA8-83A9-C932-8476E82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35" name="그래픽 34" descr="쓰레기 윤곽선">
              <a:extLst>
                <a:ext uri="{FF2B5EF4-FFF2-40B4-BE49-F238E27FC236}">
                  <a16:creationId xmlns:a16="http://schemas.microsoft.com/office/drawing/2014/main" id="{68E15349-FCD5-7068-A4DC-DFB24AA64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717CF38-8C35-44E5-690A-591AFC5A44CD}"/>
              </a:ext>
            </a:extLst>
          </p:cNvPr>
          <p:cNvSpPr txBox="1"/>
          <p:nvPr/>
        </p:nvSpPr>
        <p:spPr>
          <a:xfrm>
            <a:off x="304232" y="32142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9B7AB-A317-5218-9A27-25C99871A991}"/>
              </a:ext>
            </a:extLst>
          </p:cNvPr>
          <p:cNvSpPr txBox="1"/>
          <p:nvPr/>
        </p:nvSpPr>
        <p:spPr>
          <a:xfrm>
            <a:off x="-2462247" y="2194728"/>
            <a:ext cx="2434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청크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상단의 </a:t>
            </a:r>
            <a:r>
              <a:rPr lang="en-US" altLang="ko-KR" sz="1200" dirty="0"/>
              <a:t>‘</a:t>
            </a:r>
            <a:r>
              <a:rPr lang="ko-KR" altLang="en-US" sz="1200" dirty="0"/>
              <a:t>모두 선택</a:t>
            </a:r>
            <a:r>
              <a:rPr lang="en-US" altLang="ko-KR" sz="1200" dirty="0"/>
              <a:t>‘</a:t>
            </a:r>
            <a:r>
              <a:rPr lang="ko-KR" altLang="en-US" sz="1200" dirty="0"/>
              <a:t>을 눌러 모든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좌측의 항목을 선택 후 빨간 테두리 </a:t>
            </a:r>
            <a:r>
              <a:rPr lang="ko-KR" altLang="en-US" sz="1200" dirty="0" err="1"/>
              <a:t>청크가</a:t>
            </a:r>
            <a:r>
              <a:rPr lang="ko-KR" altLang="en-US" sz="1200" dirty="0"/>
              <a:t> 나타나면</a:t>
            </a:r>
            <a:r>
              <a:rPr lang="en-US" altLang="ko-KR" sz="1200" dirty="0"/>
              <a:t>, </a:t>
            </a:r>
            <a:r>
              <a:rPr lang="ko-KR" altLang="en-US" sz="1200" dirty="0"/>
              <a:t>상단의 </a:t>
            </a:r>
            <a:r>
              <a:rPr lang="en-US" altLang="ko-KR" sz="1200" dirty="0"/>
              <a:t>‘</a:t>
            </a:r>
            <a:r>
              <a:rPr lang="ko-KR" altLang="en-US" sz="1200" dirty="0"/>
              <a:t>표시된 부분 모두 선택</a:t>
            </a:r>
            <a:r>
              <a:rPr lang="en-US" altLang="ko-KR" sz="1200" dirty="0"/>
              <a:t>’</a:t>
            </a:r>
            <a:r>
              <a:rPr lang="ko-KR" altLang="en-US" sz="1200" dirty="0"/>
              <a:t>을 눌러 빨간 테두리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모두 선택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직접 원하는 </a:t>
            </a:r>
            <a:r>
              <a:rPr lang="ko-KR" altLang="en-US" sz="1200" dirty="0" err="1"/>
              <a:t>청크</a:t>
            </a:r>
            <a:r>
              <a:rPr lang="en-US" altLang="ko-KR" sz="1200" dirty="0"/>
              <a:t>(</a:t>
            </a:r>
            <a:r>
              <a:rPr lang="ko-KR" altLang="en-US" sz="1200" dirty="0"/>
              <a:t>들</a:t>
            </a:r>
            <a:r>
              <a:rPr lang="en-US" altLang="ko-KR" sz="1200" dirty="0"/>
              <a:t>) </a:t>
            </a:r>
            <a:r>
              <a:rPr lang="ko-KR" altLang="en-US" sz="1200" dirty="0"/>
              <a:t>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우측 영역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내 항목 리스트</a:t>
            </a:r>
            <a:r>
              <a:rPr lang="en-US" altLang="ko-KR" sz="1200" dirty="0"/>
              <a:t>)</a:t>
            </a:r>
            <a:r>
              <a:rPr lang="ko-KR" altLang="en-US" sz="1200" dirty="0"/>
              <a:t>에는 선택된 </a:t>
            </a:r>
            <a:r>
              <a:rPr lang="ko-KR" altLang="en-US" sz="1200" dirty="0" err="1"/>
              <a:t>청크들에</a:t>
            </a:r>
            <a:r>
              <a:rPr lang="ko-KR" altLang="en-US" sz="1200" dirty="0"/>
              <a:t> 현재 적용되어 있는 항목들을 가나다 순서로 표시해줌</a:t>
            </a:r>
            <a:r>
              <a:rPr lang="en-US" altLang="ko-KR" sz="1200" dirty="0"/>
              <a:t>(</a:t>
            </a:r>
            <a:r>
              <a:rPr lang="ko-KR" altLang="en-US" sz="1200" dirty="0"/>
              <a:t>중복되는 항목들은 </a:t>
            </a:r>
            <a:r>
              <a:rPr lang="en-US" altLang="ko-KR" sz="1200" dirty="0"/>
              <a:t>1</a:t>
            </a:r>
            <a:r>
              <a:rPr lang="ko-KR" altLang="en-US" sz="1200" dirty="0"/>
              <a:t>번만 표시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표시된 항목의 각 우측 상단에 있는 </a:t>
            </a:r>
            <a:r>
              <a:rPr lang="en-US" altLang="ko-KR" sz="1200" dirty="0"/>
              <a:t>X </a:t>
            </a:r>
            <a:r>
              <a:rPr lang="ko-KR" altLang="en-US" sz="1200" dirty="0"/>
              <a:t>버튼을 누르면</a:t>
            </a:r>
            <a:r>
              <a:rPr lang="en-US" altLang="ko-KR" sz="1200" dirty="0"/>
              <a:t>, </a:t>
            </a:r>
            <a:r>
              <a:rPr lang="ko-KR" altLang="en-US" sz="1200" dirty="0"/>
              <a:t>선택된 모든 </a:t>
            </a:r>
            <a:r>
              <a:rPr lang="ko-KR" altLang="en-US" sz="1200" dirty="0" err="1"/>
              <a:t>청크에서</a:t>
            </a:r>
            <a:r>
              <a:rPr lang="ko-KR" altLang="en-US" sz="1200" dirty="0"/>
              <a:t> </a:t>
            </a:r>
            <a:r>
              <a:rPr lang="en-US" altLang="ko-KR" sz="1200" dirty="0"/>
              <a:t>X </a:t>
            </a:r>
            <a:r>
              <a:rPr lang="ko-KR" altLang="en-US" sz="1200" dirty="0"/>
              <a:t>버튼이 눌러진 항목들이 해제됨</a:t>
            </a:r>
            <a:endParaRPr lang="en-US" altLang="ko-KR" sz="12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92E196-423B-9CB4-328A-3C79DEF1300F}"/>
              </a:ext>
            </a:extLst>
          </p:cNvPr>
          <p:cNvGrpSpPr/>
          <p:nvPr/>
        </p:nvGrpSpPr>
        <p:grpSpPr>
          <a:xfrm>
            <a:off x="9666611" y="825242"/>
            <a:ext cx="2181804" cy="731416"/>
            <a:chOff x="9666611" y="1673225"/>
            <a:chExt cx="2181804" cy="7314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1279791-F9D5-6A7C-A959-CEFCAA14B9C6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4B05C9-B9BF-661B-3FDD-7C0E513A7166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3" name="그래픽 42" descr="닫기 단색으로 채워진">
              <a:extLst>
                <a:ext uri="{FF2B5EF4-FFF2-40B4-BE49-F238E27FC236}">
                  <a16:creationId xmlns:a16="http://schemas.microsoft.com/office/drawing/2014/main" id="{79FB60FF-4E8F-A4A1-944C-AE8C4DCC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0A1C92-3C32-6F5D-A087-53CA4124138A}"/>
                </a:ext>
              </a:extLst>
            </p:cNvPr>
            <p:cNvSpPr txBox="1"/>
            <p:nvPr/>
          </p:nvSpPr>
          <p:spPr>
            <a:xfrm>
              <a:off x="9730770" y="2185250"/>
              <a:ext cx="2167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494C52-B214-D422-9B3B-AA575B5AD316}"/>
                </a:ext>
              </a:extLst>
            </p:cNvPr>
            <p:cNvSpPr txBox="1"/>
            <p:nvPr/>
          </p:nvSpPr>
          <p:spPr>
            <a:xfrm>
              <a:off x="9666611" y="194129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데큘레인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8CE0E9E-CBA7-DDA6-67B7-DFFF4CB2B360}"/>
              </a:ext>
            </a:extLst>
          </p:cNvPr>
          <p:cNvGrpSpPr/>
          <p:nvPr/>
        </p:nvGrpSpPr>
        <p:grpSpPr>
          <a:xfrm>
            <a:off x="9670172" y="1673225"/>
            <a:ext cx="2194832" cy="731416"/>
            <a:chOff x="9670172" y="1673225"/>
            <a:chExt cx="2194832" cy="731416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C4B3F9F-6586-14EF-ADE3-47CDC9FFD581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2D28F2-4294-2078-D858-5901FB4044A4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0" name="그래픽 49" descr="닫기 단색으로 채워진">
              <a:extLst>
                <a:ext uri="{FF2B5EF4-FFF2-40B4-BE49-F238E27FC236}">
                  <a16:creationId xmlns:a16="http://schemas.microsoft.com/office/drawing/2014/main" id="{F3694375-7BCA-4E45-F6B8-989DC206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7FF5AA-AE4B-B562-C9F9-7C9D513ECB2B}"/>
                </a:ext>
              </a:extLst>
            </p:cNvPr>
            <p:cNvSpPr txBox="1"/>
            <p:nvPr/>
          </p:nvSpPr>
          <p:spPr>
            <a:xfrm>
              <a:off x="9671435" y="2186997"/>
              <a:ext cx="13660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Deculein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 von </a:t>
              </a:r>
              <a:r>
                <a:rPr lang="en-US" altLang="ko-KR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Grahan-Yukline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B3EBBA-E050-051A-7E87-075AAAC15BE9}"/>
                </a:ext>
              </a:extLst>
            </p:cNvPr>
            <p:cNvSpPr txBox="1"/>
            <p:nvPr/>
          </p:nvSpPr>
          <p:spPr>
            <a:xfrm>
              <a:off x="9670172" y="1936314"/>
              <a:ext cx="2194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데큘레인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폰 </a:t>
              </a:r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그라한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유크라인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E0DF297-5DCA-78F7-24CA-A2DAC24F8A52}"/>
              </a:ext>
            </a:extLst>
          </p:cNvPr>
          <p:cNvGrpSpPr/>
          <p:nvPr/>
        </p:nvGrpSpPr>
        <p:grpSpPr>
          <a:xfrm>
            <a:off x="9670172" y="2524251"/>
            <a:ext cx="2178243" cy="731416"/>
            <a:chOff x="9670172" y="1673225"/>
            <a:chExt cx="2178243" cy="731416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39EB67F-8A23-D2D5-C0B9-8F39D8A557F4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B8DBFE-76DC-D35A-BA19-ED7733F08906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4" name="그래픽 63" descr="닫기 단색으로 채워진">
              <a:extLst>
                <a:ext uri="{FF2B5EF4-FFF2-40B4-BE49-F238E27FC236}">
                  <a16:creationId xmlns:a16="http://schemas.microsoft.com/office/drawing/2014/main" id="{27887A67-E789-C289-E603-99551C85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67A579-3EC6-9E3F-8E9E-BFC392F72A00}"/>
                </a:ext>
              </a:extLst>
            </p:cNvPr>
            <p:cNvSpPr txBox="1"/>
            <p:nvPr/>
          </p:nvSpPr>
          <p:spPr>
            <a:xfrm>
              <a:off x="9685379" y="2163180"/>
              <a:ext cx="3593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Rain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78CF80-A246-CF78-B850-9F4AD84C8A68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레인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4BB511-A408-60DF-7E2E-B1260F64E956}"/>
              </a:ext>
            </a:extLst>
          </p:cNvPr>
          <p:cNvGrpSpPr/>
          <p:nvPr/>
        </p:nvGrpSpPr>
        <p:grpSpPr>
          <a:xfrm>
            <a:off x="9670172" y="3356138"/>
            <a:ext cx="2178243" cy="731416"/>
            <a:chOff x="9670172" y="1673225"/>
            <a:chExt cx="2178243" cy="731416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5E0DC05-A623-83A7-88D3-60CC5B3E88D3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AB7637-ACCF-44B8-7870-66A94C214979}"/>
                </a:ext>
              </a:extLst>
            </p:cNvPr>
            <p:cNvSpPr txBox="1"/>
            <p:nvPr/>
          </p:nvSpPr>
          <p:spPr>
            <a:xfrm>
              <a:off x="9670172" y="1739579"/>
              <a:ext cx="11761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</a:p>
          </p:txBody>
        </p:sp>
        <p:pic>
          <p:nvPicPr>
            <p:cNvPr id="76" name="그래픽 75" descr="닫기 단색으로 채워진">
              <a:extLst>
                <a:ext uri="{FF2B5EF4-FFF2-40B4-BE49-F238E27FC236}">
                  <a16:creationId xmlns:a16="http://schemas.microsoft.com/office/drawing/2014/main" id="{25CC8640-9E90-65C8-EEF4-F16D0339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D451C8-5D92-CBD5-2E08-886C7B1410F8}"/>
                </a:ext>
              </a:extLst>
            </p:cNvPr>
            <p:cNvSpPr txBox="1"/>
            <p:nvPr/>
          </p:nvSpPr>
          <p:spPr>
            <a:xfrm>
              <a:off x="9698287" y="2185250"/>
              <a:ext cx="6383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Disposition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4D5C01B-48BB-56D2-B03A-93694B6B4FCF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성향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16D65E-E864-7488-1BB9-60A097E722B4}"/>
              </a:ext>
            </a:extLst>
          </p:cNvPr>
          <p:cNvGrpSpPr/>
          <p:nvPr/>
        </p:nvGrpSpPr>
        <p:grpSpPr>
          <a:xfrm>
            <a:off x="9670172" y="4176992"/>
            <a:ext cx="2178243" cy="731416"/>
            <a:chOff x="9670172" y="1673225"/>
            <a:chExt cx="2178243" cy="73141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013A9F2-961F-9A62-DF39-13DECE052C4C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B3C83B-E9FA-876B-EE82-5E9F5B2DA89E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5" name="그래픽 84" descr="닫기 단색으로 채워진">
              <a:extLst>
                <a:ext uri="{FF2B5EF4-FFF2-40B4-BE49-F238E27FC236}">
                  <a16:creationId xmlns:a16="http://schemas.microsoft.com/office/drawing/2014/main" id="{F1CAE270-0275-36A6-DC06-9DE4DCC6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0CDFC94-A191-7A94-936C-B639BE66914A}"/>
                </a:ext>
              </a:extLst>
            </p:cNvPr>
            <p:cNvSpPr txBox="1"/>
            <p:nvPr/>
          </p:nvSpPr>
          <p:spPr>
            <a:xfrm>
              <a:off x="9730770" y="2185250"/>
              <a:ext cx="2167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3757E38-4323-F7B7-13DB-9FA47F6F88C1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우진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B34293-07E3-55A5-AE34-255C75C7564A}"/>
              </a:ext>
            </a:extLst>
          </p:cNvPr>
          <p:cNvGrpSpPr/>
          <p:nvPr/>
        </p:nvGrpSpPr>
        <p:grpSpPr>
          <a:xfrm>
            <a:off x="9670172" y="5037184"/>
            <a:ext cx="2178243" cy="731416"/>
            <a:chOff x="9670172" y="1673225"/>
            <a:chExt cx="2178243" cy="731416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B959976-42E5-6741-5399-9728B0F20A25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03DB02-C5FC-6306-E75C-3C4EAED27F21}"/>
                </a:ext>
              </a:extLst>
            </p:cNvPr>
            <p:cNvSpPr txBox="1"/>
            <p:nvPr/>
          </p:nvSpPr>
          <p:spPr>
            <a:xfrm>
              <a:off x="9670172" y="1739579"/>
              <a:ext cx="11761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</a:p>
          </p:txBody>
        </p:sp>
        <p:pic>
          <p:nvPicPr>
            <p:cNvPr id="93" name="그래픽 92" descr="닫기 단색으로 채워진">
              <a:extLst>
                <a:ext uri="{FF2B5EF4-FFF2-40B4-BE49-F238E27FC236}">
                  <a16:creationId xmlns:a16="http://schemas.microsoft.com/office/drawing/2014/main" id="{D1195359-C397-5D46-9CBB-11D53053C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009604-A1F9-7C34-DD68-8098BF1FE973}"/>
                </a:ext>
              </a:extLst>
            </p:cNvPr>
            <p:cNvSpPr txBox="1"/>
            <p:nvPr/>
          </p:nvSpPr>
          <p:spPr>
            <a:xfrm>
              <a:off x="9730770" y="2185250"/>
              <a:ext cx="2167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151C033-692E-A3CA-3A9A-E4FDA9306700}"/>
                </a:ext>
              </a:extLst>
            </p:cNvPr>
            <p:cNvSpPr txBox="1"/>
            <p:nvPr/>
          </p:nvSpPr>
          <p:spPr>
            <a:xfrm>
              <a:off x="9670172" y="19363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초기 직업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05423DC-37B7-4C42-22A6-EAB8316FEFB6}"/>
              </a:ext>
            </a:extLst>
          </p:cNvPr>
          <p:cNvSpPr txBox="1"/>
          <p:nvPr/>
        </p:nvSpPr>
        <p:spPr>
          <a:xfrm>
            <a:off x="9513408" y="4079365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6A99E2-3C68-DD05-B612-8760904A5632}"/>
              </a:ext>
            </a:extLst>
          </p:cNvPr>
          <p:cNvSpPr txBox="1"/>
          <p:nvPr/>
        </p:nvSpPr>
        <p:spPr>
          <a:xfrm>
            <a:off x="9513408" y="4941460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E72BFD-5D2F-3F24-67AC-1047EFE0EFA3}"/>
              </a:ext>
            </a:extLst>
          </p:cNvPr>
          <p:cNvSpPr txBox="1"/>
          <p:nvPr/>
        </p:nvSpPr>
        <p:spPr>
          <a:xfrm>
            <a:off x="9507849" y="698189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DD999DD-6D0F-FF6D-11ED-8F0F70AF4D2D}"/>
              </a:ext>
            </a:extLst>
          </p:cNvPr>
          <p:cNvSpPr/>
          <p:nvPr/>
        </p:nvSpPr>
        <p:spPr>
          <a:xfrm>
            <a:off x="11583536" y="786600"/>
            <a:ext cx="323165" cy="3142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2CD7C1-6835-9537-F7D7-5B46A59AE23D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F7DB2E-F87E-E2F9-58AC-9B757EAF2553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CFC353E-33BA-B443-1DBF-CE3E082A659A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53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7CA9-EF2C-186E-6850-70D75087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87B58-8B61-BA2B-6ADF-F0F6BD094E6C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46CE84-3563-8F9A-1A44-4C43FB629550}"/>
              </a:ext>
            </a:extLst>
          </p:cNvPr>
          <p:cNvSpPr/>
          <p:nvPr/>
        </p:nvSpPr>
        <p:spPr>
          <a:xfrm>
            <a:off x="247650" y="581024"/>
            <a:ext cx="2914650" cy="6112873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3DF88-EC71-A605-AB5F-8EABAC96E0C9}"/>
              </a:ext>
            </a:extLst>
          </p:cNvPr>
          <p:cNvSpPr/>
          <p:nvPr/>
        </p:nvSpPr>
        <p:spPr>
          <a:xfrm>
            <a:off x="3305175" y="581025"/>
            <a:ext cx="6096000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CFEBC7-708B-F020-306B-C4C74B830671}"/>
              </a:ext>
            </a:extLst>
          </p:cNvPr>
          <p:cNvSpPr/>
          <p:nvPr/>
        </p:nvSpPr>
        <p:spPr>
          <a:xfrm>
            <a:off x="9486900" y="581025"/>
            <a:ext cx="2543175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CB62B-C875-78E0-3D95-F0A708AC33B5}"/>
              </a:ext>
            </a:extLst>
          </p:cNvPr>
          <p:cNvSpPr txBox="1"/>
          <p:nvPr/>
        </p:nvSpPr>
        <p:spPr>
          <a:xfrm>
            <a:off x="247650" y="2751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일관성 사전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CFDF-D121-41B1-7A33-64C70878F9A9}"/>
              </a:ext>
            </a:extLst>
          </p:cNvPr>
          <p:cNvSpPr txBox="1"/>
          <p:nvPr/>
        </p:nvSpPr>
        <p:spPr>
          <a:xfrm>
            <a:off x="3305175" y="2751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B022C-C606-E135-4F39-4332B4AF2787}"/>
              </a:ext>
            </a:extLst>
          </p:cNvPr>
          <p:cNvSpPr txBox="1"/>
          <p:nvPr/>
        </p:nvSpPr>
        <p:spPr>
          <a:xfrm>
            <a:off x="9486900" y="2751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청크</a:t>
            </a:r>
            <a:r>
              <a:rPr lang="ko-KR" altLang="en-US" sz="1400" b="1" dirty="0"/>
              <a:t> 내 항목 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CB139-BF3C-D165-F314-712E58BBEEF9}"/>
              </a:ext>
            </a:extLst>
          </p:cNvPr>
          <p:cNvSpPr txBox="1"/>
          <p:nvPr/>
        </p:nvSpPr>
        <p:spPr>
          <a:xfrm>
            <a:off x="343585" y="858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BDF08F-1197-0F18-00E4-70EF1D82613B}"/>
              </a:ext>
            </a:extLst>
          </p:cNvPr>
          <p:cNvSpPr/>
          <p:nvPr/>
        </p:nvSpPr>
        <p:spPr>
          <a:xfrm>
            <a:off x="1085850" y="886925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C4E32-91B7-7D6F-886C-AF3662F111A7}"/>
              </a:ext>
            </a:extLst>
          </p:cNvPr>
          <p:cNvSpPr txBox="1"/>
          <p:nvPr/>
        </p:nvSpPr>
        <p:spPr>
          <a:xfrm>
            <a:off x="343585" y="11620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E4FB88-CF39-08E1-1FB3-DCAF7727FB01}"/>
              </a:ext>
            </a:extLst>
          </p:cNvPr>
          <p:cNvSpPr/>
          <p:nvPr/>
        </p:nvSpPr>
        <p:spPr>
          <a:xfrm>
            <a:off x="1085850" y="1190950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A7490-EB03-7C90-11C0-06DB1E39C315}"/>
              </a:ext>
            </a:extLst>
          </p:cNvPr>
          <p:cNvSpPr txBox="1"/>
          <p:nvPr/>
        </p:nvSpPr>
        <p:spPr>
          <a:xfrm>
            <a:off x="343585" y="14949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5E77B-934D-A7AD-A4ED-24A20D047FD1}"/>
              </a:ext>
            </a:extLst>
          </p:cNvPr>
          <p:cNvSpPr/>
          <p:nvPr/>
        </p:nvSpPr>
        <p:spPr>
          <a:xfrm>
            <a:off x="1085850" y="1523877"/>
            <a:ext cx="1933575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20C9C6-F861-20EF-4EB0-EA31844945AA}"/>
              </a:ext>
            </a:extLst>
          </p:cNvPr>
          <p:cNvGrpSpPr/>
          <p:nvPr/>
        </p:nvGrpSpPr>
        <p:grpSpPr>
          <a:xfrm>
            <a:off x="428625" y="2627150"/>
            <a:ext cx="2481262" cy="515746"/>
            <a:chOff x="428625" y="2026552"/>
            <a:chExt cx="2481262" cy="51574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8144BCD-DB28-B507-9E80-951343BCC5E8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우진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7EC0F3-2E05-FB5E-3762-C8F4DB1DFB61}"/>
                </a:ext>
              </a:extLst>
            </p:cNvPr>
            <p:cNvSpPr txBox="1"/>
            <p:nvPr/>
          </p:nvSpPr>
          <p:spPr>
            <a:xfrm>
              <a:off x="428625" y="2026552"/>
              <a:ext cx="9669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캐릭터 </a:t>
              </a:r>
              <a:r>
                <a:rPr lang="en-US" altLang="ko-KR" sz="800" dirty="0"/>
                <a:t>/ -</a:t>
              </a:r>
              <a:endParaRPr lang="ko-KR" altLang="en-US" sz="800" dirty="0"/>
            </a:p>
          </p:txBody>
        </p:sp>
        <p:pic>
          <p:nvPicPr>
            <p:cNvPr id="19" name="그래픽 18" descr="연필 윤곽선">
              <a:extLst>
                <a:ext uri="{FF2B5EF4-FFF2-40B4-BE49-F238E27FC236}">
                  <a16:creationId xmlns:a16="http://schemas.microsoft.com/office/drawing/2014/main" id="{06436306-5307-9D11-0C50-C15FE47EB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21" name="그래픽 20" descr="쓰레기 윤곽선">
              <a:extLst>
                <a:ext uri="{FF2B5EF4-FFF2-40B4-BE49-F238E27FC236}">
                  <a16:creationId xmlns:a16="http://schemas.microsoft.com/office/drawing/2014/main" id="{950BE025-7947-ADA3-A49E-1049DED7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32B1FD-74FF-82DF-ABE0-A81B5EE69AD9}"/>
              </a:ext>
            </a:extLst>
          </p:cNvPr>
          <p:cNvSpPr/>
          <p:nvPr/>
        </p:nvSpPr>
        <p:spPr>
          <a:xfrm>
            <a:off x="500062" y="2194728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20B18-517E-4F08-8878-ADF93F076025}"/>
              </a:ext>
            </a:extLst>
          </p:cNvPr>
          <p:cNvSpPr txBox="1"/>
          <p:nvPr/>
        </p:nvSpPr>
        <p:spPr>
          <a:xfrm>
            <a:off x="304232" y="199423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•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C391B-7EC9-558A-DD18-EA1B8EAAE3CD}"/>
              </a:ext>
            </a:extLst>
          </p:cNvPr>
          <p:cNvSpPr txBox="1"/>
          <p:nvPr/>
        </p:nvSpPr>
        <p:spPr>
          <a:xfrm>
            <a:off x="428625" y="198675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27" name="그래픽 26" descr="연필 윤곽선">
            <a:extLst>
              <a:ext uri="{FF2B5EF4-FFF2-40B4-BE49-F238E27FC236}">
                <a16:creationId xmlns:a16="http://schemas.microsoft.com/office/drawing/2014/main" id="{55C01D98-7371-2D90-B278-9E47BB057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2296245"/>
            <a:ext cx="108396" cy="108396"/>
          </a:xfrm>
          <a:prstGeom prst="rect">
            <a:avLst/>
          </a:prstGeom>
        </p:spPr>
      </p:pic>
      <p:pic>
        <p:nvPicPr>
          <p:cNvPr id="28" name="그래픽 27" descr="쓰레기 윤곽선">
            <a:extLst>
              <a:ext uri="{FF2B5EF4-FFF2-40B4-BE49-F238E27FC236}">
                <a16:creationId xmlns:a16="http://schemas.microsoft.com/office/drawing/2014/main" id="{F7D04EF3-BBE8-6D27-1776-24CFBBCCE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2294418"/>
            <a:ext cx="110223" cy="110223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315F3D-F5A5-CCED-1649-D44BE8818F43}"/>
              </a:ext>
            </a:extLst>
          </p:cNvPr>
          <p:cNvSpPr/>
          <p:nvPr/>
        </p:nvSpPr>
        <p:spPr>
          <a:xfrm>
            <a:off x="500062" y="458155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레인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A0C35C-83E5-9BAD-1B73-921B4B4ADB6D}"/>
              </a:ext>
            </a:extLst>
          </p:cNvPr>
          <p:cNvSpPr txBox="1"/>
          <p:nvPr/>
        </p:nvSpPr>
        <p:spPr>
          <a:xfrm>
            <a:off x="428625" y="437358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33" name="그래픽 32" descr="연필 윤곽선">
            <a:extLst>
              <a:ext uri="{FF2B5EF4-FFF2-40B4-BE49-F238E27FC236}">
                <a16:creationId xmlns:a16="http://schemas.microsoft.com/office/drawing/2014/main" id="{324C3249-5DB9-654D-1E7D-B675ADD53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683070"/>
            <a:ext cx="108396" cy="108396"/>
          </a:xfrm>
          <a:prstGeom prst="rect">
            <a:avLst/>
          </a:prstGeom>
        </p:spPr>
      </p:pic>
      <p:pic>
        <p:nvPicPr>
          <p:cNvPr id="34" name="그래픽 33" descr="쓰레기 윤곽선">
            <a:extLst>
              <a:ext uri="{FF2B5EF4-FFF2-40B4-BE49-F238E27FC236}">
                <a16:creationId xmlns:a16="http://schemas.microsoft.com/office/drawing/2014/main" id="{4B6D412C-0F23-708E-91CF-D5BE61616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681243"/>
            <a:ext cx="110223" cy="11022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93C9053-A6E9-8A4E-C723-55C9B948A071}"/>
              </a:ext>
            </a:extLst>
          </p:cNvPr>
          <p:cNvSpPr/>
          <p:nvPr/>
        </p:nvSpPr>
        <p:spPr>
          <a:xfrm>
            <a:off x="500062" y="5150437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/>
              <a:t>성향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F61D02-78C8-3DFD-9803-2111434DEDD5}"/>
              </a:ext>
            </a:extLst>
          </p:cNvPr>
          <p:cNvSpPr txBox="1"/>
          <p:nvPr/>
        </p:nvSpPr>
        <p:spPr>
          <a:xfrm>
            <a:off x="428625" y="4942467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기타 </a:t>
            </a:r>
            <a:r>
              <a:rPr lang="en-US" altLang="ko-KR" sz="800" dirty="0"/>
              <a:t>/ </a:t>
            </a:r>
            <a:r>
              <a:rPr lang="ko-KR" altLang="en-US" sz="800" dirty="0"/>
              <a:t>시스템</a:t>
            </a:r>
          </a:p>
        </p:txBody>
      </p:sp>
      <p:pic>
        <p:nvPicPr>
          <p:cNvPr id="52" name="그래픽 51" descr="연필 윤곽선">
            <a:extLst>
              <a:ext uri="{FF2B5EF4-FFF2-40B4-BE49-F238E27FC236}">
                <a16:creationId xmlns:a16="http://schemas.microsoft.com/office/drawing/2014/main" id="{59A4F6B2-5B67-8E2D-1E51-53DDA2AE5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251954"/>
            <a:ext cx="108396" cy="108396"/>
          </a:xfrm>
          <a:prstGeom prst="rect">
            <a:avLst/>
          </a:prstGeom>
        </p:spPr>
      </p:pic>
      <p:pic>
        <p:nvPicPr>
          <p:cNvPr id="54" name="그래픽 53" descr="쓰레기 윤곽선">
            <a:extLst>
              <a:ext uri="{FF2B5EF4-FFF2-40B4-BE49-F238E27FC236}">
                <a16:creationId xmlns:a16="http://schemas.microsoft.com/office/drawing/2014/main" id="{9035E83A-F2D2-9D7F-C94C-F2F5B52AB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250127"/>
            <a:ext cx="110223" cy="11022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7BD42D9-5323-8CAA-CCCE-E9C41EBC8246}"/>
              </a:ext>
            </a:extLst>
          </p:cNvPr>
          <p:cNvSpPr/>
          <p:nvPr/>
        </p:nvSpPr>
        <p:spPr>
          <a:xfrm>
            <a:off x="500062" y="6842533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블리데린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6E1F30-18B3-0E6D-3C02-19E7FAB2DFE3}"/>
              </a:ext>
            </a:extLst>
          </p:cNvPr>
          <p:cNvSpPr txBox="1"/>
          <p:nvPr/>
        </p:nvSpPr>
        <p:spPr>
          <a:xfrm>
            <a:off x="428625" y="6634563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조직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0" name="그래픽 59" descr="연필 윤곽선">
            <a:extLst>
              <a:ext uri="{FF2B5EF4-FFF2-40B4-BE49-F238E27FC236}">
                <a16:creationId xmlns:a16="http://schemas.microsoft.com/office/drawing/2014/main" id="{CB31067D-8D05-87BA-2EBF-FD445C72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944050"/>
            <a:ext cx="108396" cy="108396"/>
          </a:xfrm>
          <a:prstGeom prst="rect">
            <a:avLst/>
          </a:prstGeom>
        </p:spPr>
      </p:pic>
      <p:pic>
        <p:nvPicPr>
          <p:cNvPr id="61" name="그래픽 60" descr="쓰레기 윤곽선">
            <a:extLst>
              <a:ext uri="{FF2B5EF4-FFF2-40B4-BE49-F238E27FC236}">
                <a16:creationId xmlns:a16="http://schemas.microsoft.com/office/drawing/2014/main" id="{89C450D9-A6FA-8D22-ADB8-E246E6824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942223"/>
            <a:ext cx="110223" cy="110223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6EDC146-5C27-72FF-04A5-BBD36F3CD047}"/>
              </a:ext>
            </a:extLst>
          </p:cNvPr>
          <p:cNvSpPr/>
          <p:nvPr/>
        </p:nvSpPr>
        <p:spPr>
          <a:xfrm>
            <a:off x="500062" y="6269931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0DA2C7-6DFE-B230-EAD0-41905A9457CC}"/>
              </a:ext>
            </a:extLst>
          </p:cNvPr>
          <p:cNvSpPr txBox="1"/>
          <p:nvPr/>
        </p:nvSpPr>
        <p:spPr>
          <a:xfrm>
            <a:off x="428625" y="606196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66" name="그래픽 65" descr="연필 윤곽선">
            <a:extLst>
              <a:ext uri="{FF2B5EF4-FFF2-40B4-BE49-F238E27FC236}">
                <a16:creationId xmlns:a16="http://schemas.microsoft.com/office/drawing/2014/main" id="{10D9AB8A-A6A3-A104-E8CA-67E73679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6371448"/>
            <a:ext cx="108396" cy="108396"/>
          </a:xfrm>
          <a:prstGeom prst="rect">
            <a:avLst/>
          </a:prstGeom>
        </p:spPr>
      </p:pic>
      <p:pic>
        <p:nvPicPr>
          <p:cNvPr id="67" name="그래픽 66" descr="쓰레기 윤곽선">
            <a:extLst>
              <a:ext uri="{FF2B5EF4-FFF2-40B4-BE49-F238E27FC236}">
                <a16:creationId xmlns:a16="http://schemas.microsoft.com/office/drawing/2014/main" id="{DDFCABFB-A506-6827-8174-1972F49FC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6369621"/>
            <a:ext cx="110223" cy="110223"/>
          </a:xfrm>
          <a:prstGeom prst="rect">
            <a:avLst/>
          </a:prstGeom>
        </p:spPr>
      </p:pic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91C67E1-8DAF-2309-093B-E61584389233}"/>
              </a:ext>
            </a:extLst>
          </p:cNvPr>
          <p:cNvSpPr/>
          <p:nvPr/>
        </p:nvSpPr>
        <p:spPr>
          <a:xfrm>
            <a:off x="4063054" y="1100834"/>
            <a:ext cx="4781545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645830-B2EF-05CE-360C-BB9A2776C686}"/>
              </a:ext>
            </a:extLst>
          </p:cNvPr>
          <p:cNvSpPr txBox="1"/>
          <p:nvPr/>
        </p:nvSpPr>
        <p:spPr>
          <a:xfrm>
            <a:off x="6188530" y="4691228"/>
            <a:ext cx="53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EBA743-A003-C9B8-252D-1FB2F40A08C3}"/>
              </a:ext>
            </a:extLst>
          </p:cNvPr>
          <p:cNvSpPr txBox="1"/>
          <p:nvPr/>
        </p:nvSpPr>
        <p:spPr>
          <a:xfrm>
            <a:off x="2524845" y="437358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C440D70-83DD-0D90-7C46-5A9B133C6F97}"/>
              </a:ext>
            </a:extLst>
          </p:cNvPr>
          <p:cNvSpPr txBox="1"/>
          <p:nvPr/>
        </p:nvSpPr>
        <p:spPr>
          <a:xfrm>
            <a:off x="2207451" y="492946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Disposition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65EB49F-FC0D-A7D0-8378-59E985BECBC8}"/>
              </a:ext>
            </a:extLst>
          </p:cNvPr>
          <p:cNvSpPr txBox="1"/>
          <p:nvPr/>
        </p:nvSpPr>
        <p:spPr>
          <a:xfrm>
            <a:off x="2375765" y="6625994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Bliderin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CF0D3E-BC1D-488B-D3C3-9A0F4AD17D90}"/>
              </a:ext>
            </a:extLst>
          </p:cNvPr>
          <p:cNvSpPr txBox="1"/>
          <p:nvPr/>
        </p:nvSpPr>
        <p:spPr>
          <a:xfrm>
            <a:off x="2487976" y="6054487"/>
            <a:ext cx="4219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Roen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EA41152-085E-8FBF-5038-7E1FB70CE57A}"/>
              </a:ext>
            </a:extLst>
          </p:cNvPr>
          <p:cNvSpPr/>
          <p:nvPr/>
        </p:nvSpPr>
        <p:spPr>
          <a:xfrm>
            <a:off x="500062" y="5734614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김우진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0FE9EB7-C3C2-A654-D297-41BE5F58635B}"/>
              </a:ext>
            </a:extLst>
          </p:cNvPr>
          <p:cNvSpPr txBox="1"/>
          <p:nvPr/>
        </p:nvSpPr>
        <p:spPr>
          <a:xfrm>
            <a:off x="428625" y="5526644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25" name="그래픽 124" descr="연필 윤곽선">
            <a:extLst>
              <a:ext uri="{FF2B5EF4-FFF2-40B4-BE49-F238E27FC236}">
                <a16:creationId xmlns:a16="http://schemas.microsoft.com/office/drawing/2014/main" id="{930D3889-D2DA-3048-2B8D-AF8FD8518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5836131"/>
            <a:ext cx="108396" cy="108396"/>
          </a:xfrm>
          <a:prstGeom prst="rect">
            <a:avLst/>
          </a:prstGeom>
        </p:spPr>
      </p:pic>
      <p:pic>
        <p:nvPicPr>
          <p:cNvPr id="126" name="그래픽 125" descr="쓰레기 윤곽선">
            <a:extLst>
              <a:ext uri="{FF2B5EF4-FFF2-40B4-BE49-F238E27FC236}">
                <a16:creationId xmlns:a16="http://schemas.microsoft.com/office/drawing/2014/main" id="{1500C885-38FA-52EB-B54F-3354D5E51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5834304"/>
            <a:ext cx="110223" cy="11022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F059A36-8C4C-80A0-894A-A13C034FF982}"/>
              </a:ext>
            </a:extLst>
          </p:cNvPr>
          <p:cNvSpPr txBox="1"/>
          <p:nvPr/>
        </p:nvSpPr>
        <p:spPr>
          <a:xfrm>
            <a:off x="2181803" y="551917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Kim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Woojin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AE919D7-D36B-BCD2-D06C-696BBE2ABBA5}"/>
              </a:ext>
            </a:extLst>
          </p:cNvPr>
          <p:cNvSpPr/>
          <p:nvPr/>
        </p:nvSpPr>
        <p:spPr>
          <a:xfrm>
            <a:off x="500062" y="4007952"/>
            <a:ext cx="2409825" cy="307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ko-KR" altLang="en-US" sz="1000" dirty="0" err="1"/>
              <a:t>데큘레인</a:t>
            </a:r>
            <a:r>
              <a:rPr lang="ko-KR" altLang="en-US" sz="1000" dirty="0"/>
              <a:t> 폰 </a:t>
            </a:r>
            <a:r>
              <a:rPr lang="ko-KR" altLang="en-US" sz="1000" dirty="0" err="1"/>
              <a:t>그라한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유크라인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ABF1C4-7002-D922-EBBC-71F11306754B}"/>
              </a:ext>
            </a:extLst>
          </p:cNvPr>
          <p:cNvSpPr txBox="1"/>
          <p:nvPr/>
        </p:nvSpPr>
        <p:spPr>
          <a:xfrm>
            <a:off x="428625" y="379998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용어 </a:t>
            </a:r>
            <a:r>
              <a:rPr lang="en-US" altLang="ko-KR" sz="800" dirty="0"/>
              <a:t>/ </a:t>
            </a:r>
            <a:r>
              <a:rPr lang="ko-KR" altLang="en-US" sz="800" dirty="0"/>
              <a:t>캐릭터 </a:t>
            </a:r>
            <a:r>
              <a:rPr lang="en-US" altLang="ko-KR" sz="800" dirty="0"/>
              <a:t>/ -</a:t>
            </a:r>
            <a:endParaRPr lang="ko-KR" altLang="en-US" sz="800" dirty="0"/>
          </a:p>
        </p:txBody>
      </p:sp>
      <p:pic>
        <p:nvPicPr>
          <p:cNvPr id="130" name="그래픽 129" descr="연필 윤곽선">
            <a:extLst>
              <a:ext uri="{FF2B5EF4-FFF2-40B4-BE49-F238E27FC236}">
                <a16:creationId xmlns:a16="http://schemas.microsoft.com/office/drawing/2014/main" id="{FEA64857-2FCC-C65D-2DEC-AB4BE352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5910" y="4109469"/>
            <a:ext cx="108396" cy="108396"/>
          </a:xfrm>
          <a:prstGeom prst="rect">
            <a:avLst/>
          </a:prstGeom>
        </p:spPr>
      </p:pic>
      <p:pic>
        <p:nvPicPr>
          <p:cNvPr id="131" name="그래픽 130" descr="쓰레기 윤곽선">
            <a:extLst>
              <a:ext uri="{FF2B5EF4-FFF2-40B4-BE49-F238E27FC236}">
                <a16:creationId xmlns:a16="http://schemas.microsoft.com/office/drawing/2014/main" id="{254A52F4-938F-5520-1A1E-214389F8E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983" y="4107642"/>
            <a:ext cx="110223" cy="11022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5AB8C05-AAE3-C95D-C1CF-45A89631C492}"/>
              </a:ext>
            </a:extLst>
          </p:cNvPr>
          <p:cNvSpPr txBox="1"/>
          <p:nvPr/>
        </p:nvSpPr>
        <p:spPr>
          <a:xfrm>
            <a:off x="1372287" y="3799100"/>
            <a:ext cx="1537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Deculein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von 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Grahan-Yukline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E9B61AB-1448-964B-AEDF-DE9F5B1858B8}"/>
              </a:ext>
            </a:extLst>
          </p:cNvPr>
          <p:cNvGrpSpPr/>
          <p:nvPr/>
        </p:nvGrpSpPr>
        <p:grpSpPr>
          <a:xfrm>
            <a:off x="4063045" y="1527307"/>
            <a:ext cx="4781559" cy="446862"/>
            <a:chOff x="4063045" y="1296231"/>
            <a:chExt cx="4781559" cy="446862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CF97ED60-1AF2-46A3-3AAD-FBB0B6DC76D8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1706E39-CD23-8512-DE5C-BF2CAAD788A7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solidFill>
              <a:srgbClr val="002060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나는 정상적인 화면을 보며 안도의 한숨을 내쉬었다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그리고 다시 한 번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데큘레인의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설정을 확인했다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B4792A65-4098-D994-A1FA-582900D37D56}"/>
              </a:ext>
            </a:extLst>
          </p:cNvPr>
          <p:cNvGrpSpPr/>
          <p:nvPr/>
        </p:nvGrpSpPr>
        <p:grpSpPr>
          <a:xfrm>
            <a:off x="4063045" y="2154889"/>
            <a:ext cx="4781559" cy="1167227"/>
            <a:chOff x="4063045" y="2009645"/>
            <a:chExt cx="4781559" cy="1167227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8BA71A65-9662-B44B-A659-401F49B0DD20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73A573C-98A2-7BA3-C0BE-D0C3551FC7B5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「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데큘레인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 폰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그라한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808000"/>
                  </a:highlight>
                </a:rPr>
                <a:t>유크라인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3FF7A9-66FA-C029-1F16-E56F5D2F84B5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：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성향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─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[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악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]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EF74236-BF43-95B5-B81A-AE0948B30ECB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：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초기 직업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─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[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수석교수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]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2C09C5-EC21-5965-47BA-AE15E0444DE8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：초기 마나 ─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[ 3,357 ]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D93E619-35CF-EFBD-4F6D-8351390DEC12}"/>
              </a:ext>
            </a:extLst>
          </p:cNvPr>
          <p:cNvGrpSpPr/>
          <p:nvPr/>
        </p:nvGrpSpPr>
        <p:grpSpPr>
          <a:xfrm>
            <a:off x="4063045" y="3536536"/>
            <a:ext cx="4781564" cy="969826"/>
            <a:chOff x="4063045" y="2979997"/>
            <a:chExt cx="4781564" cy="969826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A487D473-2995-57EE-39AF-ECF77D83919F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2B30A3-467A-E97D-953A-D9E8315DCC0A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 err="1">
                  <a:solidFill>
                    <a:schemeClr val="bg1"/>
                  </a:solidFill>
                </a:rPr>
                <a:t>데큘레인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이 게임의 중간 보스 중 하나인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네임드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악당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8AB1761-3FE7-0C2C-78DE-5D5712F55BA7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분기가 아주 다양한 중요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빌런이라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그간 오류가 많았는데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게임 내내 간교하고 </a:t>
              </a:r>
              <a:r>
                <a:rPr lang="ko-KR" altLang="en-US" sz="1000" b="1" dirty="0" err="1">
                  <a:solidFill>
                    <a:schemeClr val="bg1"/>
                  </a:solidFill>
                </a:rPr>
                <a:t>드러운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짓을 일삼던 놈은 참 다행스럽게도 오류 없이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플레이 타임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11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시간 만에 죽어버렸다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.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6962482-6B9F-5CC1-6F13-1A70586E8560}"/>
              </a:ext>
            </a:extLst>
          </p:cNvPr>
          <p:cNvGrpSpPr/>
          <p:nvPr/>
        </p:nvGrpSpPr>
        <p:grpSpPr>
          <a:xfrm>
            <a:off x="4063045" y="5054131"/>
            <a:ext cx="4781551" cy="279339"/>
            <a:chOff x="4063045" y="4377815"/>
            <a:chExt cx="4781551" cy="279339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CC6DA96B-DA6F-EBB9-0B41-3DFA5D630F02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C79B37FB-6BE4-D977-DA59-5F46850A01AE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bg1"/>
                  </a:solidFill>
                </a:rPr>
                <a:t>“저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우진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씨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?”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4EE5BBD-24F4-3CA6-051E-75525B149B78}"/>
              </a:ext>
            </a:extLst>
          </p:cNvPr>
          <p:cNvGrpSpPr/>
          <p:nvPr/>
        </p:nvGrpSpPr>
        <p:grpSpPr>
          <a:xfrm>
            <a:off x="4063045" y="5599379"/>
            <a:ext cx="4781550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0B065AF-D690-7052-3CC6-CF1F9C74DF0A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</a:rPr>
                <a:t>!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D374257E-6817-715F-BB62-90BCDAAF03DC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630F130-571D-7C2B-C9E3-2DC48A0BFA0F}"/>
              </a:ext>
            </a:extLst>
          </p:cNvPr>
          <p:cNvGrpSpPr/>
          <p:nvPr/>
        </p:nvGrpSpPr>
        <p:grpSpPr>
          <a:xfrm>
            <a:off x="4063045" y="6208697"/>
            <a:ext cx="4781550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357D82A-44AE-235D-C9AD-409EC330A45D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A068592D-321B-F965-F5D8-91F65A39AD82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C36E74F-F814-B128-4EAF-9B261FBF6DDC}"/>
              </a:ext>
            </a:extLst>
          </p:cNvPr>
          <p:cNvGrpSpPr/>
          <p:nvPr/>
        </p:nvGrpSpPr>
        <p:grpSpPr>
          <a:xfrm>
            <a:off x="4063045" y="6540479"/>
            <a:ext cx="4781550" cy="279339"/>
            <a:chOff x="4063045" y="6231937"/>
            <a:chExt cx="4781550" cy="279339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59AF0E11-B691-5ADC-3940-D818EB3E0BEE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0E8232B-924D-6C00-7E4C-E3208A64CF1F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[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레인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우진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씨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아직도 작업하고 계세요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? ]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3516421-01C5-7B9A-7732-18F9FF30E0FB}"/>
              </a:ext>
            </a:extLst>
          </p:cNvPr>
          <p:cNvSpPr/>
          <p:nvPr/>
        </p:nvSpPr>
        <p:spPr>
          <a:xfrm>
            <a:off x="3431965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268F0E2-7FB3-02A7-CBF2-95727629BEEB}"/>
              </a:ext>
            </a:extLst>
          </p:cNvPr>
          <p:cNvSpPr txBox="1"/>
          <p:nvPr/>
        </p:nvSpPr>
        <p:spPr>
          <a:xfrm>
            <a:off x="3558921" y="648385"/>
            <a:ext cx="7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1F786B5-FF0A-F31E-8FF0-DBEAEBB8F316}"/>
              </a:ext>
            </a:extLst>
          </p:cNvPr>
          <p:cNvSpPr/>
          <p:nvPr/>
        </p:nvSpPr>
        <p:spPr>
          <a:xfrm>
            <a:off x="4463523" y="706304"/>
            <a:ext cx="130385" cy="1303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A53E8B-C454-0569-ABD1-362BFCE82C87}"/>
              </a:ext>
            </a:extLst>
          </p:cNvPr>
          <p:cNvSpPr txBox="1"/>
          <p:nvPr/>
        </p:nvSpPr>
        <p:spPr>
          <a:xfrm>
            <a:off x="4590478" y="648385"/>
            <a:ext cx="146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표시된 부분 모두 </a:t>
            </a:r>
            <a:r>
              <a:rPr lang="ko-KR" altLang="en-US" sz="1000" dirty="0"/>
              <a:t>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0FFED-82C5-DE21-1901-50F56A2DC274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/>
              <a:t>청크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에서 항목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들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해제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A451F-9D68-D838-5DD7-DE0E55052EC6}"/>
              </a:ext>
            </a:extLst>
          </p:cNvPr>
          <p:cNvSpPr txBox="1"/>
          <p:nvPr/>
        </p:nvSpPr>
        <p:spPr>
          <a:xfrm>
            <a:off x="304232" y="264225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20FEBD-BE3F-7CD4-951E-E6A7E0402A2D}"/>
              </a:ext>
            </a:extLst>
          </p:cNvPr>
          <p:cNvGrpSpPr/>
          <p:nvPr/>
        </p:nvGrpSpPr>
        <p:grpSpPr>
          <a:xfrm>
            <a:off x="428625" y="3199158"/>
            <a:ext cx="2481262" cy="515746"/>
            <a:chOff x="428625" y="2026552"/>
            <a:chExt cx="2481262" cy="51574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B26B2DE-1697-34A6-98C0-06DA2D72D90B}"/>
                </a:ext>
              </a:extLst>
            </p:cNvPr>
            <p:cNvSpPr/>
            <p:nvPr/>
          </p:nvSpPr>
          <p:spPr>
            <a:xfrm>
              <a:off x="500062" y="2234522"/>
              <a:ext cx="2409825" cy="30777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초기 직업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494884-EE5E-D579-5719-C0713E15E92C}"/>
                </a:ext>
              </a:extLst>
            </p:cNvPr>
            <p:cNvSpPr txBox="1"/>
            <p:nvPr/>
          </p:nvSpPr>
          <p:spPr>
            <a:xfrm>
              <a:off x="428625" y="2026552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용어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기타 </a:t>
              </a:r>
              <a:r>
                <a:rPr lang="en-US" altLang="ko-KR" sz="800" dirty="0"/>
                <a:t>/ </a:t>
              </a:r>
              <a:r>
                <a:rPr lang="ko-KR" altLang="en-US" sz="800" dirty="0"/>
                <a:t>시스템</a:t>
              </a:r>
            </a:p>
          </p:txBody>
        </p:sp>
        <p:pic>
          <p:nvPicPr>
            <p:cNvPr id="31" name="그래픽 30" descr="연필 윤곽선">
              <a:extLst>
                <a:ext uri="{FF2B5EF4-FFF2-40B4-BE49-F238E27FC236}">
                  <a16:creationId xmlns:a16="http://schemas.microsoft.com/office/drawing/2014/main" id="{DC0D6F80-8FD9-4A96-6BE1-98C35AA92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5910" y="2336039"/>
              <a:ext cx="108396" cy="108396"/>
            </a:xfrm>
            <a:prstGeom prst="rect">
              <a:avLst/>
            </a:prstGeom>
          </p:spPr>
        </p:pic>
        <p:pic>
          <p:nvPicPr>
            <p:cNvPr id="35" name="그래픽 34" descr="쓰레기 윤곽선">
              <a:extLst>
                <a:ext uri="{FF2B5EF4-FFF2-40B4-BE49-F238E27FC236}">
                  <a16:creationId xmlns:a16="http://schemas.microsoft.com/office/drawing/2014/main" id="{3C3C049C-BA3C-DDAE-CD12-52005493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2983" y="2334212"/>
              <a:ext cx="110223" cy="11022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D4608E-4A5A-6698-85E4-611CA6ACBA26}"/>
              </a:ext>
            </a:extLst>
          </p:cNvPr>
          <p:cNvSpPr txBox="1"/>
          <p:nvPr/>
        </p:nvSpPr>
        <p:spPr>
          <a:xfrm>
            <a:off x="304232" y="32142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74BAE5-530E-E1CA-96DF-D1FC56C98615}"/>
              </a:ext>
            </a:extLst>
          </p:cNvPr>
          <p:cNvSpPr txBox="1"/>
          <p:nvPr/>
        </p:nvSpPr>
        <p:spPr>
          <a:xfrm>
            <a:off x="-2090499" y="2239782"/>
            <a:ext cx="224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항목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데큘레인</a:t>
            </a:r>
            <a:r>
              <a:rPr lang="en-US" altLang="ko-KR" sz="1200" dirty="0"/>
              <a:t>’ </a:t>
            </a:r>
            <a:r>
              <a:rPr lang="ko-KR" altLang="en-US" sz="1200" dirty="0"/>
              <a:t>해제 후 모습</a:t>
            </a:r>
            <a:endParaRPr lang="en-US" altLang="ko-KR" sz="12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8C18B7-C043-55B8-05DA-72CF9537196E}"/>
              </a:ext>
            </a:extLst>
          </p:cNvPr>
          <p:cNvGrpSpPr/>
          <p:nvPr/>
        </p:nvGrpSpPr>
        <p:grpSpPr>
          <a:xfrm>
            <a:off x="9670172" y="794847"/>
            <a:ext cx="2194832" cy="731416"/>
            <a:chOff x="9670172" y="1673225"/>
            <a:chExt cx="2194832" cy="731416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AD89A9B-5F6B-8DC3-A45D-A89021F4E821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51C6F3-755B-4F1A-A0A5-DBFF19EB6C1D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0" name="그래픽 49" descr="닫기 단색으로 채워진">
              <a:extLst>
                <a:ext uri="{FF2B5EF4-FFF2-40B4-BE49-F238E27FC236}">
                  <a16:creationId xmlns:a16="http://schemas.microsoft.com/office/drawing/2014/main" id="{3E3734E7-3A10-8F0D-FA89-4AB1E40C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740436-2E0B-CEAB-D478-4FB5782D9D62}"/>
                </a:ext>
              </a:extLst>
            </p:cNvPr>
            <p:cNvSpPr txBox="1"/>
            <p:nvPr/>
          </p:nvSpPr>
          <p:spPr>
            <a:xfrm>
              <a:off x="9671435" y="2186997"/>
              <a:ext cx="13660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Deculein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 von </a:t>
              </a:r>
              <a:r>
                <a:rPr lang="en-US" altLang="ko-KR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Grahan-Yukline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3B0DBC-AB22-22D0-1BA8-8C0F1DB22516}"/>
                </a:ext>
              </a:extLst>
            </p:cNvPr>
            <p:cNvSpPr txBox="1"/>
            <p:nvPr/>
          </p:nvSpPr>
          <p:spPr>
            <a:xfrm>
              <a:off x="9670172" y="1936314"/>
              <a:ext cx="2194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데큘레인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폰 </a:t>
              </a:r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그라한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유크라인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2D9696-A5A7-493E-342D-BE5A7C9A8C9E}"/>
              </a:ext>
            </a:extLst>
          </p:cNvPr>
          <p:cNvGrpSpPr/>
          <p:nvPr/>
        </p:nvGrpSpPr>
        <p:grpSpPr>
          <a:xfrm>
            <a:off x="9670172" y="1645873"/>
            <a:ext cx="2178243" cy="731416"/>
            <a:chOff x="9670172" y="1673225"/>
            <a:chExt cx="2178243" cy="731416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BE2E4EE-F198-D6F7-2095-EE18AF71AD24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A9BFFB-8DF8-D48A-DC01-1417E8DF7255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64" name="그래픽 63" descr="닫기 단색으로 채워진">
              <a:extLst>
                <a:ext uri="{FF2B5EF4-FFF2-40B4-BE49-F238E27FC236}">
                  <a16:creationId xmlns:a16="http://schemas.microsoft.com/office/drawing/2014/main" id="{B84377CB-090F-5917-0909-19A1A9757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B0A307-7E2A-350C-94C0-E14E94354E23}"/>
                </a:ext>
              </a:extLst>
            </p:cNvPr>
            <p:cNvSpPr txBox="1"/>
            <p:nvPr/>
          </p:nvSpPr>
          <p:spPr>
            <a:xfrm>
              <a:off x="9685379" y="2163180"/>
              <a:ext cx="3593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Rain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4E44D8-8066-1F80-95CB-7F98238507C8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레인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A0477E5-C2A0-66FA-F0DC-A78599200F09}"/>
              </a:ext>
            </a:extLst>
          </p:cNvPr>
          <p:cNvGrpSpPr/>
          <p:nvPr/>
        </p:nvGrpSpPr>
        <p:grpSpPr>
          <a:xfrm>
            <a:off x="9670172" y="2477760"/>
            <a:ext cx="2178243" cy="731416"/>
            <a:chOff x="9670172" y="1673225"/>
            <a:chExt cx="2178243" cy="731416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E516046-8AC8-5049-7353-B42E83DF596A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577394-CBA9-76CE-696C-2A4A5E936D64}"/>
                </a:ext>
              </a:extLst>
            </p:cNvPr>
            <p:cNvSpPr txBox="1"/>
            <p:nvPr/>
          </p:nvSpPr>
          <p:spPr>
            <a:xfrm>
              <a:off x="9670172" y="1739579"/>
              <a:ext cx="11761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</a:p>
          </p:txBody>
        </p:sp>
        <p:pic>
          <p:nvPicPr>
            <p:cNvPr id="76" name="그래픽 75" descr="닫기 단색으로 채워진">
              <a:extLst>
                <a:ext uri="{FF2B5EF4-FFF2-40B4-BE49-F238E27FC236}">
                  <a16:creationId xmlns:a16="http://schemas.microsoft.com/office/drawing/2014/main" id="{3A787A4B-7143-7FD1-AA5E-3B8902FE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BBE096-C2B1-7422-B043-A88C373C5217}"/>
                </a:ext>
              </a:extLst>
            </p:cNvPr>
            <p:cNvSpPr txBox="1"/>
            <p:nvPr/>
          </p:nvSpPr>
          <p:spPr>
            <a:xfrm>
              <a:off x="9698287" y="2185250"/>
              <a:ext cx="6383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Disposition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D36422-0ECB-4133-6B83-42D0FCD7D9C3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성향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C582F5E-0BA9-A8C4-0EEF-EFD3D7B569B5}"/>
              </a:ext>
            </a:extLst>
          </p:cNvPr>
          <p:cNvGrpSpPr/>
          <p:nvPr/>
        </p:nvGrpSpPr>
        <p:grpSpPr>
          <a:xfrm>
            <a:off x="9670172" y="3298614"/>
            <a:ext cx="2178243" cy="731416"/>
            <a:chOff x="9670172" y="1673225"/>
            <a:chExt cx="2178243" cy="73141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A7B132FE-48E3-0E09-FEB4-D01700ED156C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B2BDB5F-135D-120F-200C-CC6EC1249EDD}"/>
                </a:ext>
              </a:extLst>
            </p:cNvPr>
            <p:cNvSpPr txBox="1"/>
            <p:nvPr/>
          </p:nvSpPr>
          <p:spPr>
            <a:xfrm>
              <a:off x="9670172" y="1739579"/>
              <a:ext cx="9667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캐릭터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-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5" name="그래픽 84" descr="닫기 단색으로 채워진">
              <a:extLst>
                <a:ext uri="{FF2B5EF4-FFF2-40B4-BE49-F238E27FC236}">
                  <a16:creationId xmlns:a16="http://schemas.microsoft.com/office/drawing/2014/main" id="{2D0971E5-FBB0-8797-7D69-1D961418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71F98C8-E6C6-6593-949F-36DAFAB52A67}"/>
                </a:ext>
              </a:extLst>
            </p:cNvPr>
            <p:cNvSpPr txBox="1"/>
            <p:nvPr/>
          </p:nvSpPr>
          <p:spPr>
            <a:xfrm>
              <a:off x="9730770" y="2185250"/>
              <a:ext cx="2167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77AC65-B8DF-A2BD-F0BF-1FE8E77D9DD5}"/>
                </a:ext>
              </a:extLst>
            </p:cNvPr>
            <p:cNvSpPr txBox="1"/>
            <p:nvPr/>
          </p:nvSpPr>
          <p:spPr>
            <a:xfrm>
              <a:off x="9670172" y="19363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우진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E1FCF8-CEBC-6E8B-BD43-5F9A16F33E7E}"/>
              </a:ext>
            </a:extLst>
          </p:cNvPr>
          <p:cNvGrpSpPr/>
          <p:nvPr/>
        </p:nvGrpSpPr>
        <p:grpSpPr>
          <a:xfrm>
            <a:off x="9670172" y="4158806"/>
            <a:ext cx="2178243" cy="731416"/>
            <a:chOff x="9670172" y="1673225"/>
            <a:chExt cx="2178243" cy="731416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81A17682-42E4-7D9A-2683-69B42BE18DDB}"/>
                </a:ext>
              </a:extLst>
            </p:cNvPr>
            <p:cNvSpPr/>
            <p:nvPr/>
          </p:nvSpPr>
          <p:spPr>
            <a:xfrm>
              <a:off x="9670172" y="1673225"/>
              <a:ext cx="2178243" cy="731416"/>
            </a:xfrm>
            <a:prstGeom prst="roundRect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rgbClr val="FFC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7CE28-490B-7CFF-4752-AC6641B0C07D}"/>
                </a:ext>
              </a:extLst>
            </p:cNvPr>
            <p:cNvSpPr txBox="1"/>
            <p:nvPr/>
          </p:nvSpPr>
          <p:spPr>
            <a:xfrm>
              <a:off x="9670172" y="1739579"/>
              <a:ext cx="11761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용어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기타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</a:p>
          </p:txBody>
        </p:sp>
        <p:pic>
          <p:nvPicPr>
            <p:cNvPr id="93" name="그래픽 92" descr="닫기 단색으로 채워진">
              <a:extLst>
                <a:ext uri="{FF2B5EF4-FFF2-40B4-BE49-F238E27FC236}">
                  <a16:creationId xmlns:a16="http://schemas.microsoft.com/office/drawing/2014/main" id="{F2509743-5391-8DA1-0C36-75DB2B29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75676" y="1739579"/>
              <a:ext cx="111446" cy="11144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94A362E-B48A-8411-046A-20BEB3168807}"/>
                </a:ext>
              </a:extLst>
            </p:cNvPr>
            <p:cNvSpPr txBox="1"/>
            <p:nvPr/>
          </p:nvSpPr>
          <p:spPr>
            <a:xfrm>
              <a:off x="9730770" y="2185250"/>
              <a:ext cx="21672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FC904C5-6F1E-1AE3-0AF2-049FE16B8819}"/>
                </a:ext>
              </a:extLst>
            </p:cNvPr>
            <p:cNvSpPr txBox="1"/>
            <p:nvPr/>
          </p:nvSpPr>
          <p:spPr>
            <a:xfrm>
              <a:off x="9670172" y="19363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초기 직업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B07A9C-DA1C-1A01-CB02-90FFC8C24C07}"/>
              </a:ext>
            </a:extLst>
          </p:cNvPr>
          <p:cNvSpPr txBox="1"/>
          <p:nvPr/>
        </p:nvSpPr>
        <p:spPr>
          <a:xfrm>
            <a:off x="9513408" y="3200987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96A811-DCD8-4FB9-F6F2-046E07AA60B7}"/>
              </a:ext>
            </a:extLst>
          </p:cNvPr>
          <p:cNvSpPr txBox="1"/>
          <p:nvPr/>
        </p:nvSpPr>
        <p:spPr>
          <a:xfrm>
            <a:off x="9513408" y="4063082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•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2CC033-3A1C-55D9-0B07-46E29EDCE8C1}"/>
              </a:ext>
            </a:extLst>
          </p:cNvPr>
          <p:cNvSpPr/>
          <p:nvPr/>
        </p:nvSpPr>
        <p:spPr>
          <a:xfrm>
            <a:off x="8029575" y="1400497"/>
            <a:ext cx="838200" cy="465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F877657-0912-7668-0EE3-F999DA44042F}"/>
              </a:ext>
            </a:extLst>
          </p:cNvPr>
          <p:cNvSpPr/>
          <p:nvPr/>
        </p:nvSpPr>
        <p:spPr>
          <a:xfrm>
            <a:off x="3984848" y="3444375"/>
            <a:ext cx="838200" cy="465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BF9D51-4D6B-01C3-2AED-F2591CDD93AE}"/>
              </a:ext>
            </a:extLst>
          </p:cNvPr>
          <p:cNvSpPr/>
          <p:nvPr/>
        </p:nvSpPr>
        <p:spPr>
          <a:xfrm>
            <a:off x="6145212" y="706304"/>
            <a:ext cx="130385" cy="1303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118D19-C3AB-6241-C36F-C48B6C93E99F}"/>
              </a:ext>
            </a:extLst>
          </p:cNvPr>
          <p:cNvSpPr txBox="1"/>
          <p:nvPr/>
        </p:nvSpPr>
        <p:spPr>
          <a:xfrm>
            <a:off x="6272168" y="648385"/>
            <a:ext cx="1058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선택 해제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1821F9-DBFC-EB57-7E60-4127E465C745}"/>
              </a:ext>
            </a:extLst>
          </p:cNvPr>
          <p:cNvCxnSpPr/>
          <p:nvPr/>
        </p:nvCxnSpPr>
        <p:spPr>
          <a:xfrm>
            <a:off x="9149870" y="1076152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866E1-7ADC-EBED-75AF-28FFFB985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8FCED-8CFA-3B37-C0E4-C9262DCCDF56}"/>
              </a:ext>
            </a:extLst>
          </p:cNvPr>
          <p:cNvSpPr txBox="1"/>
          <p:nvPr/>
        </p:nvSpPr>
        <p:spPr>
          <a:xfrm>
            <a:off x="0" y="0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C_001 </a:t>
            </a:r>
            <a:r>
              <a:rPr lang="ko-KR" altLang="en-US" sz="1200" b="1" dirty="0">
                <a:solidFill>
                  <a:srgbClr val="FF0000"/>
                </a:solidFill>
              </a:rPr>
              <a:t>작품페이지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회차</a:t>
            </a:r>
            <a:r>
              <a:rPr lang="ko-KR" altLang="en-US" sz="1200" b="1" dirty="0"/>
              <a:t> 목록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74E2D-A91D-0077-7DE4-660F360CBF25}"/>
              </a:ext>
            </a:extLst>
          </p:cNvPr>
          <p:cNvSpPr txBox="1"/>
          <p:nvPr/>
        </p:nvSpPr>
        <p:spPr>
          <a:xfrm>
            <a:off x="6096000" y="1732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회차마다 </a:t>
            </a:r>
            <a:r>
              <a:rPr lang="ko-KR" altLang="en-US" b="1" dirty="0" err="1"/>
              <a:t>표시되어야할</a:t>
            </a:r>
            <a:r>
              <a:rPr lang="ko-KR" altLang="en-US" b="1" dirty="0"/>
              <a:t> 정보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 err="1"/>
              <a:t>회차</a:t>
            </a:r>
            <a:r>
              <a:rPr lang="ko-KR" altLang="en-US" dirty="0"/>
              <a:t> 번호</a:t>
            </a:r>
            <a:r>
              <a:rPr lang="en-US" altLang="ko-KR" dirty="0"/>
              <a:t>(</a:t>
            </a:r>
            <a:r>
              <a:rPr lang="ko-KR" altLang="en-US" dirty="0"/>
              <a:t>몇 화인지</a:t>
            </a:r>
            <a:r>
              <a:rPr lang="en-US" altLang="ko-KR" dirty="0"/>
              <a:t>; ex. 16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회차</a:t>
            </a:r>
            <a:r>
              <a:rPr lang="ko-KR" altLang="en-US" dirty="0"/>
              <a:t> 소제목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회차</a:t>
            </a:r>
            <a:r>
              <a:rPr lang="ko-KR" altLang="en-US" dirty="0"/>
              <a:t> 소제목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 – </a:t>
            </a:r>
            <a:r>
              <a:rPr lang="ko-KR" altLang="en-US" dirty="0"/>
              <a:t>조금 작게</a:t>
            </a:r>
            <a:r>
              <a:rPr lang="en-US" altLang="ko-KR" dirty="0"/>
              <a:t>, </a:t>
            </a:r>
            <a:r>
              <a:rPr lang="ko-KR" altLang="en-US" dirty="0"/>
              <a:t>회색으로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진행 단계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문장 유형 및 </a:t>
            </a:r>
            <a:r>
              <a:rPr lang="ko-KR" altLang="en-US" dirty="0" err="1"/>
              <a:t>발화자</a:t>
            </a:r>
            <a:r>
              <a:rPr lang="ko-KR" altLang="en-US" dirty="0"/>
              <a:t>  </a:t>
            </a:r>
            <a:r>
              <a:rPr lang="en-US" altLang="ko-KR" dirty="0"/>
              <a:t>AI </a:t>
            </a:r>
            <a:r>
              <a:rPr lang="ko-KR" altLang="en-US" dirty="0"/>
              <a:t>분석 필요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문장 유형 및 </a:t>
            </a:r>
            <a:r>
              <a:rPr lang="ko-KR" altLang="en-US" dirty="0" err="1"/>
              <a:t>발화자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유저 검토 필요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일관성 및 표현 </a:t>
            </a:r>
            <a:r>
              <a:rPr lang="en-US" altLang="ko-KR" dirty="0"/>
              <a:t>AI </a:t>
            </a:r>
            <a:r>
              <a:rPr lang="ko-KR" altLang="en-US" dirty="0"/>
              <a:t>분석 필요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일관성 및 표현 유저 검토 필요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원문 분석 완료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CE886B-C84E-AA61-D3CF-33DCBE01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6" y="1055550"/>
            <a:ext cx="5215938" cy="4627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6BF08-4676-7EA6-25B7-BBBA584CF561}"/>
              </a:ext>
            </a:extLst>
          </p:cNvPr>
          <p:cNvSpPr txBox="1"/>
          <p:nvPr/>
        </p:nvSpPr>
        <p:spPr>
          <a:xfrm>
            <a:off x="6096000" y="2879647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 </a:t>
            </a:r>
            <a:r>
              <a:rPr lang="ko-KR" altLang="en-US" dirty="0" err="1"/>
              <a:t>회차가</a:t>
            </a:r>
            <a:r>
              <a:rPr lang="ko-KR" altLang="en-US" dirty="0"/>
              <a:t> 원문 분석이 끝나지 않았을 경우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분석 이어하기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 </a:t>
            </a:r>
            <a:r>
              <a:rPr lang="ko-KR" altLang="en-US" dirty="0" err="1"/>
              <a:t>회차가</a:t>
            </a:r>
            <a:r>
              <a:rPr lang="ko-KR" altLang="en-US" dirty="0"/>
              <a:t> 원문 분석이 끝났을 경우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새로운 </a:t>
            </a:r>
            <a:r>
              <a:rPr lang="ko-KR" altLang="en-US" dirty="0" err="1"/>
              <a:t>회차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생성된 모든 </a:t>
            </a:r>
            <a:r>
              <a:rPr lang="ko-KR" altLang="en-US" dirty="0" err="1"/>
              <a:t>회차에</a:t>
            </a:r>
            <a:r>
              <a:rPr lang="ko-KR" altLang="en-US" dirty="0"/>
              <a:t> 대해</a:t>
            </a:r>
            <a:r>
              <a:rPr lang="en-US" altLang="ko-KR" dirty="0"/>
              <a:t>)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원문 텍스트를 </a:t>
            </a:r>
            <a:r>
              <a:rPr lang="en-US" altLang="ko-KR" dirty="0"/>
              <a:t>MS Word </a:t>
            </a:r>
            <a:r>
              <a:rPr lang="ko-KR" altLang="en-US" dirty="0"/>
              <a:t>형태로 다운로드 할 수 있어야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원문 분석이 끝난 </a:t>
            </a:r>
            <a:r>
              <a:rPr lang="ko-KR" altLang="en-US" dirty="0" err="1"/>
              <a:t>회차에</a:t>
            </a:r>
            <a:r>
              <a:rPr lang="ko-KR" altLang="en-US" dirty="0"/>
              <a:t> 대해</a:t>
            </a:r>
            <a:r>
              <a:rPr lang="en-US" altLang="ko-KR" dirty="0"/>
              <a:t>) AI</a:t>
            </a:r>
            <a:r>
              <a:rPr lang="ko-KR" altLang="en-US" dirty="0"/>
              <a:t>번역본과 최종본을 </a:t>
            </a:r>
            <a:r>
              <a:rPr lang="en-US" altLang="ko-KR" dirty="0"/>
              <a:t>MS Word </a:t>
            </a:r>
            <a:r>
              <a:rPr lang="ko-KR" altLang="en-US" dirty="0"/>
              <a:t>형태로 업로드 및 다운로드 할 수 있어야 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 </a:t>
            </a:r>
            <a:r>
              <a:rPr lang="ko-KR" altLang="en-US" dirty="0"/>
              <a:t>번역본 </a:t>
            </a:r>
            <a:r>
              <a:rPr lang="en-US" altLang="ko-KR" dirty="0"/>
              <a:t>: </a:t>
            </a:r>
            <a:r>
              <a:rPr lang="ko-KR" altLang="en-US" dirty="0"/>
              <a:t>본 </a:t>
            </a:r>
            <a:r>
              <a:rPr lang="ko-KR" altLang="en-US" dirty="0" err="1"/>
              <a:t>원문분석툴과</a:t>
            </a:r>
            <a:r>
              <a:rPr lang="ko-KR" altLang="en-US" dirty="0"/>
              <a:t> 로컬에서 돌아가는 </a:t>
            </a:r>
            <a:r>
              <a:rPr lang="en-US" altLang="ko-KR" dirty="0"/>
              <a:t>AI </a:t>
            </a:r>
            <a:r>
              <a:rPr lang="ko-KR" altLang="en-US" dirty="0" err="1"/>
              <a:t>번역모듈을</a:t>
            </a:r>
            <a:r>
              <a:rPr lang="ko-KR" altLang="en-US" dirty="0"/>
              <a:t> 활용하여 번역한 기계번역본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최종본 </a:t>
            </a:r>
            <a:r>
              <a:rPr lang="en-US" altLang="ko-KR" dirty="0"/>
              <a:t>: AI </a:t>
            </a:r>
            <a:r>
              <a:rPr lang="ko-KR" altLang="en-US" dirty="0"/>
              <a:t>번역본에</a:t>
            </a:r>
            <a:r>
              <a:rPr lang="en-US" altLang="ko-KR" dirty="0"/>
              <a:t> </a:t>
            </a:r>
            <a:r>
              <a:rPr lang="ko-KR" altLang="en-US" dirty="0"/>
              <a:t>원어민 </a:t>
            </a:r>
            <a:r>
              <a:rPr lang="ko-KR" altLang="en-US" dirty="0" err="1"/>
              <a:t>에디팅이</a:t>
            </a:r>
            <a:r>
              <a:rPr lang="en-US" altLang="ko-KR" dirty="0"/>
              <a:t> </a:t>
            </a:r>
            <a:r>
              <a:rPr lang="ko-KR" altLang="en-US" dirty="0"/>
              <a:t>들어간 최종본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760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2221A-D0A2-75DD-E131-29AE4BC4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B89AD-989B-E037-FE60-D66BA8A507A6}"/>
              </a:ext>
            </a:extLst>
          </p:cNvPr>
          <p:cNvSpPr txBox="1"/>
          <p:nvPr/>
        </p:nvSpPr>
        <p:spPr>
          <a:xfrm>
            <a:off x="0" y="0"/>
            <a:ext cx="442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D_003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일관성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2B28C7-DACF-2E2A-1065-55608A11F008}"/>
              </a:ext>
            </a:extLst>
          </p:cNvPr>
          <p:cNvSpPr txBox="1"/>
          <p:nvPr/>
        </p:nvSpPr>
        <p:spPr>
          <a:xfrm>
            <a:off x="1" y="276999"/>
            <a:ext cx="6096000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(</a:t>
            </a:r>
            <a:r>
              <a:rPr lang="ko-KR" altLang="en-US" sz="1200" dirty="0"/>
              <a:t>좌측</a:t>
            </a:r>
            <a:r>
              <a:rPr lang="en-US" altLang="ko-KR" sz="1200" dirty="0"/>
              <a:t>) </a:t>
            </a:r>
            <a:r>
              <a:rPr lang="ko-KR" altLang="en-US" sz="1200" dirty="0"/>
              <a:t>일관성 사전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정렬이 매우 중요 </a:t>
            </a:r>
            <a:r>
              <a:rPr lang="en-US" altLang="ko-KR" sz="1200" dirty="0"/>
              <a:t>– (1)</a:t>
            </a:r>
            <a:r>
              <a:rPr lang="ko-KR" altLang="en-US" sz="1200" dirty="0"/>
              <a:t> 현재 </a:t>
            </a:r>
            <a:r>
              <a:rPr lang="ko-KR" altLang="en-US" sz="1200" dirty="0" err="1"/>
              <a:t>회차에</a:t>
            </a:r>
            <a:r>
              <a:rPr lang="ko-KR" altLang="en-US" sz="1200" dirty="0"/>
              <a:t> 등장하며</a:t>
            </a:r>
            <a:r>
              <a:rPr lang="en-US" altLang="ko-KR" sz="1200" dirty="0"/>
              <a:t>, </a:t>
            </a:r>
            <a:r>
              <a:rPr lang="ko-KR" altLang="en-US" sz="1200" dirty="0"/>
              <a:t>기존 일관성 사전에 없던 새로운 항목 </a:t>
            </a:r>
            <a:r>
              <a:rPr lang="en-US" altLang="ko-KR" sz="1200" dirty="0"/>
              <a:t>(2) </a:t>
            </a:r>
            <a:r>
              <a:rPr lang="ko-KR" altLang="en-US" sz="1200" dirty="0"/>
              <a:t>현재 </a:t>
            </a:r>
            <a:r>
              <a:rPr lang="ko-KR" altLang="en-US" sz="1200" dirty="0" err="1"/>
              <a:t>회차에</a:t>
            </a:r>
            <a:r>
              <a:rPr lang="ko-KR" altLang="en-US" sz="1200" dirty="0"/>
              <a:t> 등장하며</a:t>
            </a:r>
            <a:r>
              <a:rPr lang="en-US" altLang="ko-KR" sz="1200" dirty="0"/>
              <a:t>, </a:t>
            </a:r>
            <a:r>
              <a:rPr lang="ko-KR" altLang="en-US" sz="1200" dirty="0"/>
              <a:t>기존 일관성 사전에 있던 항목 </a:t>
            </a:r>
            <a:r>
              <a:rPr lang="en-US" altLang="ko-KR" sz="1200" dirty="0"/>
              <a:t>(3) </a:t>
            </a:r>
            <a:r>
              <a:rPr lang="ko-KR" altLang="en-US" sz="1200" dirty="0"/>
              <a:t>현재 </a:t>
            </a:r>
            <a:r>
              <a:rPr lang="ko-KR" altLang="en-US" sz="1200" dirty="0" err="1"/>
              <a:t>회차에</a:t>
            </a:r>
            <a:r>
              <a:rPr lang="ko-KR" altLang="en-US" sz="1200" dirty="0"/>
              <a:t> 등장하지 않는 항목 </a:t>
            </a:r>
            <a:r>
              <a:rPr lang="en-US" altLang="ko-KR" sz="1200" dirty="0"/>
              <a:t>/ </a:t>
            </a:r>
            <a:r>
              <a:rPr lang="ko-KR" altLang="en-US" sz="1200" dirty="0"/>
              <a:t>각각의 섹션에서는 가나다 정렬 </a:t>
            </a:r>
            <a:r>
              <a:rPr lang="en-US" altLang="ko-KR" sz="1200" dirty="0"/>
              <a:t>/ (1)</a:t>
            </a:r>
            <a:r>
              <a:rPr lang="ko-KR" altLang="en-US" sz="1200" dirty="0"/>
              <a:t>은 신규 항목이라 영문 표현이 없지만</a:t>
            </a:r>
            <a:r>
              <a:rPr lang="en-US" altLang="ko-KR" sz="1200" dirty="0"/>
              <a:t>, (2)</a:t>
            </a:r>
            <a:r>
              <a:rPr lang="ko-KR" altLang="en-US" sz="1200" dirty="0"/>
              <a:t>와 </a:t>
            </a:r>
            <a:r>
              <a:rPr lang="en-US" altLang="ko-KR" sz="1200" dirty="0"/>
              <a:t>(3)</a:t>
            </a:r>
            <a:r>
              <a:rPr lang="ko-KR" altLang="en-US" sz="1200" dirty="0"/>
              <a:t>은 영문 표현이 있으므로 영문 표현도 표시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대</a:t>
            </a:r>
            <a:r>
              <a:rPr lang="en-US" altLang="ko-KR" sz="1200" dirty="0"/>
              <a:t>/</a:t>
            </a:r>
            <a:r>
              <a:rPr lang="ko-KR" altLang="en-US" sz="1200" dirty="0"/>
              <a:t>중</a:t>
            </a:r>
            <a:r>
              <a:rPr lang="en-US" altLang="ko-KR" sz="1200" dirty="0"/>
              <a:t>/</a:t>
            </a:r>
            <a:r>
              <a:rPr lang="ko-KR" altLang="en-US" sz="1200" dirty="0"/>
              <a:t>소분류로 필터링 가능해야 함</a:t>
            </a:r>
            <a:r>
              <a:rPr lang="en-US" altLang="ko-KR" sz="1200" dirty="0"/>
              <a:t>. (</a:t>
            </a:r>
            <a:r>
              <a:rPr lang="ko-KR" altLang="en-US" sz="1200" dirty="0"/>
              <a:t>대분류 필터 디폴트 값은 </a:t>
            </a:r>
            <a:r>
              <a:rPr lang="en-US" altLang="ko-KR" sz="1200" dirty="0"/>
              <a:t>‘terms’)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이곳</a:t>
            </a:r>
            <a:r>
              <a:rPr lang="en-US" altLang="ko-KR" sz="1200" dirty="0"/>
              <a:t>(</a:t>
            </a:r>
            <a:r>
              <a:rPr lang="ko-KR" altLang="en-US" sz="1200" dirty="0"/>
              <a:t>좌측</a:t>
            </a:r>
            <a:r>
              <a:rPr lang="en-US" altLang="ko-KR" sz="1200" dirty="0"/>
              <a:t>)</a:t>
            </a:r>
            <a:r>
              <a:rPr lang="ko-KR" altLang="en-US" sz="1200" dirty="0"/>
              <a:t>에서 항목을 선택하면</a:t>
            </a:r>
            <a:r>
              <a:rPr lang="en-US" altLang="ko-KR" sz="1200" dirty="0"/>
              <a:t>, 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텍스트 중 해당 항목이 적용되어 있는 </a:t>
            </a:r>
            <a:r>
              <a:rPr lang="ko-KR" altLang="en-US" sz="1200" dirty="0" err="1"/>
              <a:t>청크들이</a:t>
            </a:r>
            <a:r>
              <a:rPr lang="ko-KR" altLang="en-US" sz="1200" dirty="0"/>
              <a:t> 모두 빨간 테두리로 표시됨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섹션 </a:t>
            </a:r>
            <a:r>
              <a:rPr lang="en-US" altLang="ko-KR" sz="1200" dirty="0"/>
              <a:t>(1) </a:t>
            </a:r>
            <a:r>
              <a:rPr lang="ko-KR" altLang="en-US" sz="1200" dirty="0"/>
              <a:t>항목을 선택할 경우</a:t>
            </a:r>
            <a:r>
              <a:rPr lang="en-US" altLang="ko-KR" sz="1200" dirty="0"/>
              <a:t>,</a:t>
            </a:r>
            <a:r>
              <a:rPr lang="ko-KR" altLang="en-US" sz="1200" dirty="0"/>
              <a:t> 가능한 상호작용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대분류</a:t>
            </a:r>
            <a:r>
              <a:rPr lang="en-US" altLang="ko-KR" sz="1200" dirty="0"/>
              <a:t>/</a:t>
            </a:r>
            <a:r>
              <a:rPr lang="ko-KR" altLang="en-US" sz="1200" dirty="0"/>
              <a:t>중분류</a:t>
            </a:r>
            <a:r>
              <a:rPr lang="en-US" altLang="ko-KR" sz="1200" dirty="0"/>
              <a:t>/</a:t>
            </a:r>
            <a:r>
              <a:rPr lang="ko-KR" altLang="en-US" sz="1200" dirty="0"/>
              <a:t>소분류 수정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레퍼런스 정보 수정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항목 삭제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섹션 </a:t>
            </a:r>
            <a:r>
              <a:rPr lang="en-US" altLang="ko-KR" sz="1200" dirty="0"/>
              <a:t>(2) </a:t>
            </a:r>
            <a:r>
              <a:rPr lang="ko-KR" altLang="en-US" sz="1200" dirty="0"/>
              <a:t>또는 </a:t>
            </a:r>
            <a:r>
              <a:rPr lang="en-US" altLang="ko-KR" sz="1200" dirty="0"/>
              <a:t>(3) </a:t>
            </a:r>
            <a:r>
              <a:rPr lang="ko-KR" altLang="en-US" sz="1200" dirty="0"/>
              <a:t>항목을 선택할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가능한 상호작용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항목 삭제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EB29E9-356D-66B9-80F0-C8D40239360C}"/>
              </a:ext>
            </a:extLst>
          </p:cNvPr>
          <p:cNvSpPr txBox="1"/>
          <p:nvPr/>
        </p:nvSpPr>
        <p:spPr>
          <a:xfrm>
            <a:off x="6059488" y="276999"/>
            <a:ext cx="6100762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텍스트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</a:t>
            </a:r>
            <a:r>
              <a:rPr lang="ko-KR" altLang="en-US" sz="1200" dirty="0" err="1"/>
              <a:t>청크별로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청크에</a:t>
            </a:r>
            <a:r>
              <a:rPr lang="ko-KR" altLang="en-US" sz="1200" dirty="0"/>
              <a:t> 적용된 일관성 항목에 따라 대분류 </a:t>
            </a:r>
            <a:r>
              <a:rPr lang="en-US" altLang="ko-KR" sz="1200" dirty="0"/>
              <a:t>terms(</a:t>
            </a:r>
            <a:r>
              <a:rPr lang="ko-KR" altLang="en-US" sz="1200" dirty="0"/>
              <a:t>용어</a:t>
            </a:r>
            <a:r>
              <a:rPr lang="en-US" altLang="ko-KR" sz="1200" dirty="0"/>
              <a:t>)</a:t>
            </a:r>
            <a:r>
              <a:rPr lang="ko-KR" altLang="en-US" sz="1200" dirty="0"/>
              <a:t>에 해당하는 항목은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텍스트 중 항목에 해당하는 부분에 하이라이트가 되어있고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대분류 </a:t>
            </a:r>
            <a:r>
              <a:rPr lang="en-US" altLang="ko-KR" sz="1200" b="1" dirty="0">
                <a:solidFill>
                  <a:srgbClr val="FF0000"/>
                </a:solidFill>
              </a:rPr>
              <a:t>sentences(</a:t>
            </a:r>
            <a:r>
              <a:rPr lang="ko-KR" altLang="en-US" sz="1200" b="1" dirty="0">
                <a:solidFill>
                  <a:srgbClr val="FF0000"/>
                </a:solidFill>
              </a:rPr>
              <a:t>구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절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문장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청크</a:t>
            </a:r>
            <a:r>
              <a:rPr lang="ko-KR" altLang="en-US" sz="1200" b="1" dirty="0">
                <a:solidFill>
                  <a:srgbClr val="FF0000"/>
                </a:solidFill>
              </a:rPr>
              <a:t> 텍스트 중 항목에 해당하는 부분에 밑줄이 쳐져 있음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46571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E7F8-61F2-728A-E73E-263F900D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097A1-38D5-1BF4-17F5-4C7E35970169}"/>
              </a:ext>
            </a:extLst>
          </p:cNvPr>
          <p:cNvSpPr txBox="1"/>
          <p:nvPr/>
        </p:nvSpPr>
        <p:spPr>
          <a:xfrm>
            <a:off x="0" y="0"/>
            <a:ext cx="3799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E15C9-C0B5-33E1-2E64-483FCE9D0F0F}"/>
              </a:ext>
            </a:extLst>
          </p:cNvPr>
          <p:cNvSpPr txBox="1"/>
          <p:nvPr/>
        </p:nvSpPr>
        <p:spPr>
          <a:xfrm>
            <a:off x="1" y="276999"/>
            <a:ext cx="12191999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[UI/UX</a:t>
            </a:r>
            <a:r>
              <a:rPr lang="ko-KR" altLang="en-US" sz="1200" dirty="0"/>
              <a:t> 구성 개요 및 목적</a:t>
            </a:r>
            <a:r>
              <a:rPr lang="en-US" altLang="ko-KR" sz="12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유저와의 상호작용에는 크게 </a:t>
            </a:r>
            <a:r>
              <a:rPr lang="en-US" altLang="ko-KR" sz="1200" dirty="0"/>
              <a:t>3</a:t>
            </a:r>
            <a:r>
              <a:rPr lang="ko-KR" altLang="en-US" sz="1200" dirty="0"/>
              <a:t>가지가</a:t>
            </a:r>
            <a:r>
              <a:rPr lang="en-US" altLang="ko-KR" sz="1200" dirty="0"/>
              <a:t> </a:t>
            </a:r>
            <a:r>
              <a:rPr lang="ko-KR" altLang="en-US" sz="1200" dirty="0"/>
              <a:t>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표현 필터링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표현 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표현 추가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화면 구성은 </a:t>
            </a:r>
            <a:r>
              <a:rPr lang="en-US" altLang="ko-KR" sz="1200" dirty="0"/>
              <a:t>3</a:t>
            </a:r>
            <a:r>
              <a:rPr lang="ko-KR" altLang="en-US" sz="1200" dirty="0"/>
              <a:t>가지로 나뉨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상단</a:t>
            </a:r>
            <a:r>
              <a:rPr lang="en-US" altLang="ko-KR" sz="1200" dirty="0"/>
              <a:t>) </a:t>
            </a:r>
            <a:r>
              <a:rPr lang="ko-KR" altLang="en-US" sz="1200" dirty="0"/>
              <a:t>표현 필터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우측</a:t>
            </a:r>
            <a:r>
              <a:rPr lang="en-US" altLang="ko-KR" sz="1200" dirty="0"/>
              <a:t>) </a:t>
            </a:r>
            <a:r>
              <a:rPr lang="ko-KR" altLang="en-US" sz="1200" dirty="0"/>
              <a:t>표현 상세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표현 필터링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상단</a:t>
            </a:r>
            <a:r>
              <a:rPr lang="en-US" altLang="ko-KR" sz="1200" dirty="0"/>
              <a:t>) </a:t>
            </a:r>
            <a:r>
              <a:rPr lang="ko-KR" altLang="en-US" sz="1200" dirty="0"/>
              <a:t>표현 필터 영역에서 표현의 카테고리를 단일 또는 다중 선택할 수 있으며</a:t>
            </a:r>
            <a:r>
              <a:rPr lang="en-US" altLang="ko-KR" sz="1200" dirty="0"/>
              <a:t>, </a:t>
            </a:r>
            <a:r>
              <a:rPr lang="ko-KR" altLang="en-US" sz="1200" b="1" u="sng" dirty="0"/>
              <a:t>선택된 카테고리의 표현들만</a:t>
            </a:r>
            <a:r>
              <a:rPr lang="ko-KR" altLang="en-US" sz="1200" dirty="0"/>
              <a:t> 중앙의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내 텍스트에 초록색 하이라이트로 표시됨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표현 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텍스트 내 초록색 하이라이트로 표시된 표현 클릭 </a:t>
            </a:r>
            <a:r>
              <a:rPr lang="en-US" altLang="ko-KR" sz="1200" dirty="0"/>
              <a:t>-&gt; </a:t>
            </a:r>
            <a:r>
              <a:rPr lang="ko-KR" altLang="en-US" sz="1200" dirty="0"/>
              <a:t>표현 상단 또는 하단에 표현에 대한 분석내용</a:t>
            </a:r>
            <a:r>
              <a:rPr lang="en-US" altLang="ko-KR" sz="1200" dirty="0"/>
              <a:t> + ‘</a:t>
            </a:r>
            <a:r>
              <a:rPr lang="ko-KR" altLang="en-US" sz="1200" dirty="0"/>
              <a:t>수정</a:t>
            </a:r>
            <a:r>
              <a:rPr lang="en-US" altLang="ko-KR" sz="1200" dirty="0"/>
              <a:t>’</a:t>
            </a:r>
            <a:r>
              <a:rPr lang="ko-KR" altLang="en-US" sz="1200" dirty="0"/>
              <a:t> 버튼 </a:t>
            </a:r>
            <a:r>
              <a:rPr lang="en-US" altLang="ko-KR" sz="1200" dirty="0"/>
              <a:t>+ ‘</a:t>
            </a:r>
            <a:r>
              <a:rPr lang="ko-KR" altLang="en-US" sz="1200" dirty="0"/>
              <a:t>삭제</a:t>
            </a:r>
            <a:r>
              <a:rPr lang="en-US" altLang="ko-KR" sz="1200" dirty="0"/>
              <a:t>’</a:t>
            </a:r>
            <a:r>
              <a:rPr lang="ko-KR" altLang="en-US" sz="1200" dirty="0"/>
              <a:t> 버튼 등장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삭제</a:t>
            </a:r>
            <a:r>
              <a:rPr lang="en-US" altLang="ko-KR" sz="1200" dirty="0"/>
              <a:t>’</a:t>
            </a:r>
            <a:r>
              <a:rPr lang="ko-KR" altLang="en-US" sz="1200" dirty="0"/>
              <a:t> 버튼 누를 경우 </a:t>
            </a:r>
            <a:r>
              <a:rPr lang="en-US" altLang="ko-KR" sz="1200" dirty="0"/>
              <a:t>: </a:t>
            </a:r>
            <a:r>
              <a:rPr lang="ko-KR" altLang="en-US" sz="1200" dirty="0"/>
              <a:t>그대로 표현 삭제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수정</a:t>
            </a:r>
            <a:r>
              <a:rPr lang="en-US" altLang="ko-KR" sz="1200" dirty="0"/>
              <a:t>’</a:t>
            </a:r>
            <a:r>
              <a:rPr lang="ko-KR" altLang="en-US" sz="1200" dirty="0"/>
              <a:t> 버튼 누를 경우 </a:t>
            </a:r>
            <a:r>
              <a:rPr lang="en-US" altLang="ko-KR" sz="1200" dirty="0"/>
              <a:t>: (</a:t>
            </a:r>
            <a:r>
              <a:rPr lang="ko-KR" altLang="en-US" sz="1200" dirty="0"/>
              <a:t>우측</a:t>
            </a:r>
            <a:r>
              <a:rPr lang="en-US" altLang="ko-KR" sz="1200" dirty="0"/>
              <a:t>) </a:t>
            </a:r>
            <a:r>
              <a:rPr lang="ko-KR" altLang="en-US" sz="1200" dirty="0"/>
              <a:t>표현 상세 영역에 해당 표현에 대한 수정 </a:t>
            </a:r>
            <a:r>
              <a:rPr lang="en-US" altLang="ko-KR" sz="1200" dirty="0"/>
              <a:t>UI </a:t>
            </a:r>
            <a:r>
              <a:rPr lang="ko-KR" altLang="en-US" sz="1200" dirty="0"/>
              <a:t>등장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표현 추가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</a:t>
            </a:r>
            <a:r>
              <a:rPr lang="ko-KR" altLang="en-US" sz="1200" dirty="0"/>
              <a:t>중앙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청크</a:t>
            </a:r>
            <a:r>
              <a:rPr lang="ko-KR" altLang="en-US" sz="1200" dirty="0"/>
              <a:t> 내 텍스트 중에서 표현을 추가하고 싶은 부분 </a:t>
            </a:r>
            <a:r>
              <a:rPr lang="ko-KR" altLang="en-US" sz="1200" dirty="0" err="1"/>
              <a:t>드래그하여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드래그함과</a:t>
            </a:r>
            <a:r>
              <a:rPr lang="ko-KR" altLang="en-US" sz="1200" dirty="0"/>
              <a:t> 동시에 </a:t>
            </a:r>
            <a:r>
              <a:rPr lang="en-US" altLang="ko-KR" sz="1200" dirty="0"/>
              <a:t>‘</a:t>
            </a:r>
            <a:r>
              <a:rPr lang="ko-KR" altLang="en-US" sz="1200" dirty="0"/>
              <a:t>추가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 등장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추가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 누를 경우 </a:t>
            </a:r>
            <a:r>
              <a:rPr lang="en-US" altLang="ko-KR" sz="1200" dirty="0"/>
              <a:t>: (</a:t>
            </a:r>
            <a:r>
              <a:rPr lang="ko-KR" altLang="en-US" sz="1200" dirty="0"/>
              <a:t>우측</a:t>
            </a:r>
            <a:r>
              <a:rPr lang="en-US" altLang="ko-KR" sz="1200" dirty="0"/>
              <a:t>) </a:t>
            </a:r>
            <a:r>
              <a:rPr lang="ko-KR" altLang="en-US" sz="1200" dirty="0"/>
              <a:t>표현 상세 영역에 선택된 텍스트에 대한 표현 추가 </a:t>
            </a:r>
            <a:r>
              <a:rPr lang="en-US" altLang="ko-KR" sz="1200" dirty="0"/>
              <a:t>UI </a:t>
            </a:r>
            <a:r>
              <a:rPr lang="ko-KR" altLang="en-US" sz="1200" dirty="0"/>
              <a:t>등장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55725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3D53-2EEB-7AE7-4D93-B65A0085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14DF5-B22E-0DA1-391C-A5ED4DCEF7AC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7DDC9A-D3E0-87DF-6959-8A4C34BA6D4F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EF757-7DA2-6657-6206-3EADBCF87FD9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CDD89-A1F5-8B3B-6160-E3C435805EA0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1D5D732-B678-1F53-DC5C-D0D1A36D6D3E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1ED2FD5-0F12-41D8-DD13-10508B8E0FFB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A9150CA-4587-112F-AE2E-3B6B96F2FF3A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463023A-C931-C396-4036-C38D2B78E2D2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A741062-FB6C-C879-607C-8D960BD7778D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3F0235-37CA-2954-9CB5-F2405BD9BA2A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68E30C6-AC1E-6446-07ED-13927538C812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F4FB2F-554F-7160-108F-0FFAEAF09B92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0B52C73-9E8E-B602-BFC3-0955FDCDAA85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98CC72D-4C36-004D-BC0C-7DADE577027E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0E70AB3-7C9A-975D-9531-1D9BBB8EDFAF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4C11C66-880F-4782-2E45-D94F2F973233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AB618C8-4CEA-5868-EA77-8B075D1E49B1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2DCFE1-FF1C-62B5-3EFE-70D3712426EA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간교하고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00FF00"/>
                  </a:highlight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짓</a:t>
              </a:r>
              <a:r>
                <a:rPr lang="ko-KR" altLang="en-US" sz="1000" dirty="0">
                  <a:solidFill>
                    <a:schemeClr val="tx1"/>
                  </a:solidFill>
                </a:rPr>
                <a:t>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371BCB8-22CF-7E54-6D69-64DBBD2CF14A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4C4F0F4-F48A-017C-6E60-F29BBD2A2EE4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D3F2472D-E066-DC95-1DD9-04F812AE5ACC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EA05191C-15DD-113D-A10B-7823F45BB5AC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86BD3A7D-4AEE-8AE8-9786-40DF6518C397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A1CCC5F-B354-B2D9-67D7-1855F16AD1BB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!</a:t>
              </a:r>
              <a:endParaRPr lang="ko-KR" altLang="en-US" sz="10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51A5BE58-74FE-0F3D-144A-DA500BC4D983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1388FCC-1489-3BF7-49D5-557209C39546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138E285-19EB-958B-E937-51ACDA0CE694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F17F0F73-AFC7-6275-2289-188B11ABDEEE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427A5D6-1069-BCF1-CC7E-FA027B3DFD0F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5C07320-EA12-D415-F526-5646553F9DA4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2074873D-E1EA-951D-A6E7-B64B3C02C78C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20460A-E5F9-D9A0-E022-E237EBC04D7C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C9862-CA2F-BDCE-0447-EEFE3F5BA74B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4EC16A-455F-17EF-15D5-074FE2F30BF8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5571A7B-FD0F-3349-1724-3FF4941C6C65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96B538D-C0FE-63A6-EE24-694EAA8895D4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997643E-5828-7B20-3482-6FF16D704B76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313950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6409-D20E-0258-D7B6-E44FEC80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2F5AA-44D2-04CB-ABFA-9BF3D115A219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46A186-2374-8C2A-5FF0-6FF91ACEA687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5FC528-A1E9-AB0F-D13F-9E4CA98B2264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79436-A660-3ACD-3523-7340B8AA4B00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EBA533-C6DA-33AD-9CCC-C94C57495B60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811C08-7802-21B9-B6DF-13B3A2FEF3F6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F08C9E7-7A2A-1625-21D8-7EC45F60EFB3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7A92C88-D4CE-627A-158F-A1A2083B8D8E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4E48B350-D014-11CD-BD84-951A9A03E49E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C66CBC1-6BB0-A37F-8917-A0F8E11D1C5A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B096CA5-35FC-3D7F-673B-F2F757BAF5A0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E23558C-A926-3501-0E26-943640547625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03F8A13-91E0-AB88-7C38-F1BBA5FD6003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79E5D3-4BC3-A82E-2611-BD5754394068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5C4DAD79-6D9C-D6C6-F79B-FFEE42E996C7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D7BC198-9A89-84B6-7A89-E6DC51BBE8ED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089EB7-C46D-A384-A362-63424C8ED071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CC872D7-085E-A662-BFD3-8CEAD33269E8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02DD41A-EA8C-7D5A-B004-BE891CDF58F8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A8A34BD-CE4C-3230-350C-1B851F20C97E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1DD5289-5A33-09DE-7070-C69B3CC4713F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E6737ECD-DC70-9087-D4D9-953D16927EC1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128ADC2-C506-54AE-BECA-192F5C82CE4E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36C768B-7FF3-F1EF-3FAA-0FFE41BF0C58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!</a:t>
              </a:r>
              <a:endParaRPr lang="ko-KR" altLang="en-US" sz="10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E9F48F63-F2A4-447C-FB17-B6314A68AC16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6626ED3C-D014-EDFD-3D0C-16C86DFA27CE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4C9063B-33E2-81EA-F4EF-701714937E3D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06BBBE35-F280-138A-2581-4DB083C2E129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88EABD1-F697-92B7-00C4-6289DA10C060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EF0CF27-B604-716B-03BD-2832116D604B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018BA9A0-C804-C301-24BA-34B613BDB167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4AD84B-00FC-74FC-4485-E87C08F71A75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69152-1160-E83D-E219-448E6ADA5E28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7CAD3-B487-D143-726A-A94BAF6925F0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88A05C-D0D9-E51B-21D2-5EC5D6213569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26EE184-B443-2253-F6CE-0FF5B4D59A6A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E20B7B3-E9DF-E146-268E-583480044BFA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E6EAA-7123-EB91-3C58-20D1E89EA805}"/>
              </a:ext>
            </a:extLst>
          </p:cNvPr>
          <p:cNvSpPr txBox="1"/>
          <p:nvPr/>
        </p:nvSpPr>
        <p:spPr>
          <a:xfrm>
            <a:off x="-1848465" y="2408903"/>
            <a:ext cx="176980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표현 필터 중 </a:t>
            </a:r>
            <a:r>
              <a:rPr lang="en-US" altLang="ko-KR" sz="1200" dirty="0"/>
              <a:t>‘</a:t>
            </a:r>
            <a:r>
              <a:rPr lang="ko-KR" altLang="en-US" sz="1200" dirty="0"/>
              <a:t>효과음</a:t>
            </a:r>
            <a:r>
              <a:rPr lang="en-US" altLang="ko-KR" sz="1200" dirty="0"/>
              <a:t>’ </a:t>
            </a:r>
            <a:r>
              <a:rPr lang="ko-KR" altLang="en-US" sz="1200" dirty="0"/>
              <a:t>선택할 경우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 </a:t>
            </a:r>
            <a:r>
              <a:rPr lang="ko-KR" altLang="en-US" sz="1200" dirty="0"/>
              <a:t>카테고리가 </a:t>
            </a:r>
            <a:r>
              <a:rPr lang="en-US" altLang="ko-KR" sz="1200" dirty="0"/>
              <a:t>‘</a:t>
            </a:r>
            <a:r>
              <a:rPr lang="ko-KR" altLang="en-US" sz="1200" dirty="0"/>
              <a:t>효과음</a:t>
            </a:r>
            <a:r>
              <a:rPr lang="en-US" altLang="ko-KR" sz="1200" dirty="0"/>
              <a:t>’</a:t>
            </a:r>
            <a:r>
              <a:rPr lang="ko-KR" altLang="en-US" sz="1200" dirty="0"/>
              <a:t>에 해당하는 표현만 중앙 영역에 표시됨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3AEF7-A2FC-600D-1F1B-D03824281150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표현 필터링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281833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E49DE-46F0-8F2C-5CA9-7D51BC523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D6F25-3297-5E45-FF29-2F5BDDB92861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1F752-4BEB-5EBC-980D-0059AC1C371E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95B1E-0E8E-DC1D-F9F9-C79BBA187B5A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EC74E-525A-DD65-096F-9A453CB039DA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58D8E22-55E0-818B-3812-2F0F1D6B8582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68D93D-F2B8-316D-BB67-FC70E033BAA5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AC8BBD5-62ED-EE6C-02FA-FB638C35A04C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F38CCF9-8F0A-0BC5-D735-9ABB40F798A7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7F60574-6984-D32A-DCCE-BDA942F7CB9F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5F1566-6D94-26FA-3326-B728F16B49DF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10C4DB4-E118-0AAC-D69F-69D64AD1ABC7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5C549B2-D2EA-3202-4A04-BD75930E1716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5813109-8581-11F1-DE0F-37197D67E068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1456BAA-D69E-407E-36D3-66ED4AEEBF77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2CA509A9-FC8E-6CDF-B93D-A305A82E32BC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8C30D55-98BB-72D1-9B7A-353EB2802C93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70EE0EA-BB46-024E-F5A4-3E1E29F0C384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DDD1457-671E-4B10-9927-0A1463573B19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AD944C9C-7CE8-9E59-CBA3-4D56BF369AF7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C2E9C8A-7A07-9731-E9FA-9952F71078D7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C3333C6B-003D-288F-40DB-8FCF7BD63125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54BCBF4-4278-EE22-E776-59970B41E246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0E3DAAB-EF14-B42A-708F-98F3DEB8CF39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EE0826A-0E98-81EF-E075-03447ADD7A42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!</a:t>
              </a:r>
              <a:endParaRPr lang="ko-KR" altLang="en-US" sz="10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A504514D-585D-4881-CC97-158F19D646E7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2BE0176-0DEE-638E-86F2-8182C00B7393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891C61D-179C-8F85-BD07-F2A32F81DD56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DA01984F-4DEA-8139-C6A8-26282CEAFC1F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2B190F7-013A-ABB7-A843-0E46226D44D6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02223A-15C9-F5B8-714B-1267E92847F5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3A4B97E2-FA04-D9C9-28F8-48112C4D9947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216D67-83B9-1432-0A83-96A2652770CF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C2446F-F7AF-000B-3584-442ECF879017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7C6103E-6E80-8815-C4EF-E001348AF3AF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04D3B0-0205-8475-D4F5-9844DA0F186B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90FEF0D-46DA-44F2-A825-91E26D5739BD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7311CCE-9216-1825-2E4B-4C3E7F3722F7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F710D-BEAE-2AEA-1CE2-456F3B25DE16}"/>
              </a:ext>
            </a:extLst>
          </p:cNvPr>
          <p:cNvSpPr txBox="1"/>
          <p:nvPr/>
        </p:nvSpPr>
        <p:spPr>
          <a:xfrm>
            <a:off x="-1844379" y="4669002"/>
            <a:ext cx="17698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'</a:t>
            </a:r>
            <a:r>
              <a:rPr lang="ko-KR" altLang="en-US" sz="1200" dirty="0"/>
              <a:t>쨍그랑</a:t>
            </a:r>
            <a:r>
              <a:rPr lang="en-US" altLang="ko-KR" sz="1200" dirty="0"/>
              <a:t>’ </a:t>
            </a:r>
            <a:r>
              <a:rPr lang="ko-KR" altLang="en-US" sz="1200" dirty="0"/>
              <a:t>클릭 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표현에 대한 설명 </a:t>
            </a:r>
            <a:r>
              <a:rPr lang="en-US" altLang="ko-KR" sz="1200" dirty="0"/>
              <a:t>+ </a:t>
            </a:r>
            <a:r>
              <a:rPr lang="ko-KR" altLang="en-US" sz="1200" dirty="0"/>
              <a:t>수정 버튼 </a:t>
            </a:r>
            <a:r>
              <a:rPr lang="en-US" altLang="ko-KR" sz="1200" dirty="0"/>
              <a:t>+ </a:t>
            </a:r>
            <a:r>
              <a:rPr lang="ko-KR" altLang="en-US" sz="1200" dirty="0"/>
              <a:t>삭제 버튼 등장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D74068E-2454-E93C-764A-D293B2981CAA}"/>
              </a:ext>
            </a:extLst>
          </p:cNvPr>
          <p:cNvSpPr/>
          <p:nvPr/>
        </p:nvSpPr>
        <p:spPr>
          <a:xfrm>
            <a:off x="1063387" y="4990171"/>
            <a:ext cx="1986116" cy="1167228"/>
          </a:xfrm>
          <a:prstGeom prst="wedgeRoundRectCallout">
            <a:avLst>
              <a:gd name="adj1" fmla="val -21808"/>
              <a:gd name="adj2" fmla="val 6297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9911B23-BECE-B74B-A485-F5573FA5DB29}"/>
              </a:ext>
            </a:extLst>
          </p:cNvPr>
          <p:cNvSpPr/>
          <p:nvPr/>
        </p:nvSpPr>
        <p:spPr>
          <a:xfrm>
            <a:off x="1215142" y="5051187"/>
            <a:ext cx="432311" cy="1396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효과음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C5C7D-FC9D-5008-3559-CA10ACC5CE31}"/>
              </a:ext>
            </a:extLst>
          </p:cNvPr>
          <p:cNvSpPr txBox="1"/>
          <p:nvPr/>
        </p:nvSpPr>
        <p:spPr>
          <a:xfrm>
            <a:off x="1215142" y="5287214"/>
            <a:ext cx="1732473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800" dirty="0"/>
              <a:t>창문이 깨지는 소리를 표현한 의성어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15E5195-CEB1-C673-AA87-8A3AA7F39F79}"/>
              </a:ext>
            </a:extLst>
          </p:cNvPr>
          <p:cNvSpPr/>
          <p:nvPr/>
        </p:nvSpPr>
        <p:spPr>
          <a:xfrm>
            <a:off x="1215142" y="5798638"/>
            <a:ext cx="779973" cy="2334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AD38BD-B594-17B8-54A5-BB6EBCFD94A4}"/>
              </a:ext>
            </a:extLst>
          </p:cNvPr>
          <p:cNvSpPr/>
          <p:nvPr/>
        </p:nvSpPr>
        <p:spPr>
          <a:xfrm>
            <a:off x="2132322" y="5803853"/>
            <a:ext cx="779973" cy="2334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1E18C-313C-B1B3-169A-7CC5563E8B1E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표현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4984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7C7A2-2A8B-5321-294D-0ED0F6AB0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84E98-8743-AC1E-3726-87ADBA2ACC3B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1C58FD-0BBE-7803-F50A-2FB0E752E469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26E8C0-DECE-D9D3-F12C-221975D28A66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11026-D472-9A99-226C-496B6BB9E5BE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1F38A4F-4DBC-28C7-971D-FB00926EC349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C48A7A-8466-5547-0CEF-DFDA276821A6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EB7A94-DFA6-62BE-3310-60F78321C8DC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4AAA49-8AA8-09B8-C72F-7C1FE9797453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E4D94B0-BE26-D9A3-D834-837FAF168D67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978361F-D75E-1805-5622-FBD212FD5CE8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3984C0-4BFA-A548-263C-0F4BB9DDD918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F140EF7-3D49-B119-B8F4-15B2AF1214D4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5B4CEC-5070-655D-D4A2-80A76212FC51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1364DC-A67B-A708-5E5A-EF05F16E0A3D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D4DCA49C-0662-487A-821F-57D563F3A9F4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8B06D06-63D7-2E85-EA70-D522E45CA217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4DEC87B-92B6-5F53-6114-5CC3694B78A1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6861BEE-D15D-0040-5724-62BC1D2ECA64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간교하고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</a:rPr>
                <a:t> 짓을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8802AC79-5B39-5D0C-87E7-69A7EA0C09A0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46F94A6-F068-0377-D6A0-EF800F99E780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24497DE-2196-A6E3-1C91-751872428157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9857B41B-6188-AB6A-F298-349D758889C9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197D9EAD-1CC3-79EA-D017-4B3ECA82D5B2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3D3AD2A-69AE-D6DC-471D-806EF911A0C7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!</a:t>
              </a:r>
              <a:endParaRPr lang="ko-KR" altLang="en-US" sz="1000" dirty="0">
                <a:solidFill>
                  <a:schemeClr val="bg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004B1805-9C11-569E-2DAF-27C1CD51E6DF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E71F938-5B97-BE68-D643-36920FDFC4BA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2896151-8C2B-842D-75B8-B620CCA85286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4F86BCF7-C3FD-82E8-CF45-B91733B139FA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D7CAD8-85A8-D887-DA69-7A365F259162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11E580-4431-F049-1D1F-D0DC19203CA6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252DB6FE-62DF-EC11-A831-692708A722B7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C04870-67EA-B599-85E8-3A7968191497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9F3113-E4B9-98D2-0A80-9C33605618E3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9C5AF6C-8BFB-60B1-E803-7C237C9B82A4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A23284-E953-B599-E3E7-5680492B3F2D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497DE5-52E3-A37E-10D9-C785DBA1E643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48C937E-B40C-79D3-D7EE-DBC2F340A77A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4EE28-A224-E5A3-66D8-45C130FC9B47}"/>
              </a:ext>
            </a:extLst>
          </p:cNvPr>
          <p:cNvSpPr txBox="1"/>
          <p:nvPr/>
        </p:nvSpPr>
        <p:spPr>
          <a:xfrm>
            <a:off x="-1924051" y="4892942"/>
            <a:ext cx="184946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수정 버튼 누를 경우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우측 표현 상세 영역에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수정 </a:t>
            </a:r>
            <a:r>
              <a:rPr lang="en-US" altLang="ko-KR" sz="1200" dirty="0"/>
              <a:t>UI </a:t>
            </a:r>
            <a:r>
              <a:rPr lang="ko-KR" altLang="en-US" sz="1200" dirty="0"/>
              <a:t>등장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현재 수정중인 표현은 빨간 하이라이트로 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4DC56-D7AB-366E-E0A3-074A312A9965}"/>
              </a:ext>
            </a:extLst>
          </p:cNvPr>
          <p:cNvSpPr txBox="1"/>
          <p:nvPr/>
        </p:nvSpPr>
        <p:spPr>
          <a:xfrm>
            <a:off x="9035678" y="899461"/>
            <a:ext cx="28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쨍그랑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8943B-4085-D481-6BB4-177099378F73}"/>
              </a:ext>
            </a:extLst>
          </p:cNvPr>
          <p:cNvSpPr txBox="1"/>
          <p:nvPr/>
        </p:nvSpPr>
        <p:spPr>
          <a:xfrm>
            <a:off x="9035678" y="15436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카테고리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C8068C-967E-95F8-CFB7-33DB2EA9245F}"/>
              </a:ext>
            </a:extLst>
          </p:cNvPr>
          <p:cNvSpPr/>
          <p:nvPr/>
        </p:nvSpPr>
        <p:spPr>
          <a:xfrm>
            <a:off x="9101209" y="1874897"/>
            <a:ext cx="2709792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효과음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F16A1-3071-7A87-3A2C-1514D8BF0CA7}"/>
              </a:ext>
            </a:extLst>
          </p:cNvPr>
          <p:cNvSpPr txBox="1"/>
          <p:nvPr/>
        </p:nvSpPr>
        <p:spPr>
          <a:xfrm>
            <a:off x="9049200" y="24125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F089F5-9623-D56B-97C8-5BF23B45894C}"/>
              </a:ext>
            </a:extLst>
          </p:cNvPr>
          <p:cNvSpPr/>
          <p:nvPr/>
        </p:nvSpPr>
        <p:spPr>
          <a:xfrm>
            <a:off x="9101209" y="2725234"/>
            <a:ext cx="2709792" cy="121047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효과음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0005B-FF51-6C57-410C-C446805DFC32}"/>
              </a:ext>
            </a:extLst>
          </p:cNvPr>
          <p:cNvSpPr txBox="1"/>
          <p:nvPr/>
        </p:nvSpPr>
        <p:spPr>
          <a:xfrm>
            <a:off x="9101209" y="2821139"/>
            <a:ext cx="2709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창문이 깨지는 소리를 표현한 의성어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DCBD6A-762C-9E8A-CD61-B4EA27D5D346}"/>
              </a:ext>
            </a:extLst>
          </p:cNvPr>
          <p:cNvSpPr/>
          <p:nvPr/>
        </p:nvSpPr>
        <p:spPr>
          <a:xfrm>
            <a:off x="9101209" y="6035759"/>
            <a:ext cx="2709792" cy="4824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수정하기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5BA71-034D-6980-594B-D43993C1C66F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표현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삭제</a:t>
            </a:r>
            <a:endParaRPr lang="en-US" altLang="ko-KR" sz="1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C3BBD0-A90A-8861-5802-F6637B2B1953}"/>
              </a:ext>
            </a:extLst>
          </p:cNvPr>
          <p:cNvSpPr/>
          <p:nvPr/>
        </p:nvSpPr>
        <p:spPr>
          <a:xfrm>
            <a:off x="9101209" y="4125657"/>
            <a:ext cx="2709792" cy="284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GPT</a:t>
            </a:r>
            <a:r>
              <a:rPr lang="ko-KR" altLang="en-US" sz="1000" dirty="0">
                <a:solidFill>
                  <a:schemeClr val="tx1"/>
                </a:solidFill>
              </a:rPr>
              <a:t>에게 물어보기</a:t>
            </a:r>
          </a:p>
        </p:txBody>
      </p:sp>
      <p:pic>
        <p:nvPicPr>
          <p:cNvPr id="19" name="그래픽 18" descr="클립보드 윤곽선">
            <a:extLst>
              <a:ext uri="{FF2B5EF4-FFF2-40B4-BE49-F238E27FC236}">
                <a16:creationId xmlns:a16="http://schemas.microsoft.com/office/drawing/2014/main" id="{A7833EBA-E842-B2B7-0A11-AFEBCCDD0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2344" y="4158328"/>
            <a:ext cx="219075" cy="219075"/>
          </a:xfrm>
          <a:prstGeom prst="rect">
            <a:avLst/>
          </a:prstGeom>
        </p:spPr>
      </p:pic>
      <p:pic>
        <p:nvPicPr>
          <p:cNvPr id="21" name="그래픽 20" descr="닫기 윤곽선">
            <a:extLst>
              <a:ext uri="{FF2B5EF4-FFF2-40B4-BE49-F238E27FC236}">
                <a16:creationId xmlns:a16="http://schemas.microsoft.com/office/drawing/2014/main" id="{6BCB5B68-CC9A-1159-9E7B-2E29C5593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0013" y="690283"/>
            <a:ext cx="281975" cy="2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1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7338-D371-B021-BF10-8E6C852D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FDE3D-E7B1-B9E1-C9B6-07F24EF5DF94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4ADF56-AB30-1A26-0011-7EC115B7BD13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0CA81E-9DC3-8D93-409E-28667D6494A3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7CAB2-2765-9A51-5952-268B51D1D1B3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6A20AAF-3B18-A817-B227-6BA05AFD93EA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FE9DC7-61C9-6330-C409-5F574D3C864E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2941793-D579-37B9-6FBB-45524E6210E6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E7E6E69-CF32-AD81-0411-18F30D2CAE8C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C178D193-4B10-3292-256D-E3AB4CBB773A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B5464746-09F4-A2FB-D7A6-B35E4758F1E5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B3F241-5A74-D584-5404-D79B72C9EEF1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306661E-0940-15B2-28A1-0C552E959929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D074F1-7EF1-C82A-03EC-233D182E033C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64A736D-F5F0-7FF9-BE31-7CC84B3EB943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EFBEC37D-4D9C-BA2A-B2A1-A955C2F9ECEC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2893E0-C1F9-2F92-5ABD-110A880B2252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E335A6E-1FA9-73E7-EA5F-67C4E7418BC0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b="1" dirty="0" err="1">
                  <a:solidFill>
                    <a:schemeClr val="bg1"/>
                  </a:solidFill>
                  <a:highlight>
                    <a:srgbClr val="0000FF"/>
                  </a:highlight>
                </a:rPr>
                <a:t>네임드</a:t>
              </a:r>
              <a:r>
                <a:rPr lang="ko-KR" altLang="en-US" sz="1000" b="1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3C9A9C0-716C-772C-24E4-CAD07C70693C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간교하고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00FF00"/>
                  </a:highlight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짓</a:t>
              </a:r>
              <a:r>
                <a:rPr lang="ko-KR" altLang="en-US" sz="1000" dirty="0">
                  <a:solidFill>
                    <a:schemeClr val="tx1"/>
                  </a:solidFill>
                </a:rPr>
                <a:t>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8CD7AAD-78B5-423F-16CF-7C19EE2C29D3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B13A377-833C-7810-D741-93344166C243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24D680E0-A1DE-3FD9-692A-57A9443AB914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AB0509E6-D81A-1A59-5313-915A18E0DCCD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11862C33-20A3-C3C9-A45A-BE347D7066F3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3935578-0C46-224A-62A5-41F09FFF26A2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!</a:t>
              </a:r>
              <a:endParaRPr lang="ko-KR" altLang="en-US" sz="10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2FED16B2-8EF9-F9DC-682F-5B6C600D57D8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F1F7A2F-7C71-4CD4-6CEA-2B79E25A59DC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BF8E2D-4F4F-B913-837C-84A3E559B384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B0DCE4D0-0E35-8A45-D770-C275DA2C0990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06DA04-3553-E532-ED0B-0745EB03DBB2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9DE68AE-357D-2E7E-6403-721D213997E3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62742B0D-423C-9F58-40F1-27B2BED8CF54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0C38CE-D643-EC08-F7B1-8ED0590C9453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2275F6-FF47-8A57-4D05-C1ECF0FAC7A7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1B11DF3-E894-F3CB-232F-C92CC7DF69EC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2C0FD4-4829-3D9D-5ADA-0AA1AA7DC8ED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46C8AA-1D3A-3A2B-BD96-0186F5B319F9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AA60C53-6A5E-32DB-3F30-C5019980015B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9D7D5-7F8E-D47A-BBA0-F315D3DCB6F0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표현 추가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51795-DC4B-F8C6-39FA-0417594F98AE}"/>
              </a:ext>
            </a:extLst>
          </p:cNvPr>
          <p:cNvSpPr txBox="1"/>
          <p:nvPr/>
        </p:nvSpPr>
        <p:spPr>
          <a:xfrm>
            <a:off x="-2287619" y="4150240"/>
            <a:ext cx="184946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설명을 덧붙이고 싶은 표현 텍스트 </a:t>
            </a:r>
            <a:r>
              <a:rPr lang="ko-KR" altLang="en-US" sz="1200" dirty="0" err="1"/>
              <a:t>드래그하여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→ 표현 추가 버튼 등장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C03ABC-99A5-9808-9A31-E5A5912C596C}"/>
              </a:ext>
            </a:extLst>
          </p:cNvPr>
          <p:cNvCxnSpPr>
            <a:cxnSpLocks/>
          </p:cNvCxnSpPr>
          <p:nvPr/>
        </p:nvCxnSpPr>
        <p:spPr>
          <a:xfrm>
            <a:off x="3819526" y="4551458"/>
            <a:ext cx="657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5D5DF35-91D9-3F77-526C-C1B3D65ED4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-438150" y="4551454"/>
            <a:ext cx="4416086" cy="85188"/>
          </a:xfrm>
          <a:prstGeom prst="bentConnector3">
            <a:avLst>
              <a:gd name="adj1" fmla="val -155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AD6831-D2D4-C8E3-C86E-DC6D57ED0681}"/>
              </a:ext>
            </a:extLst>
          </p:cNvPr>
          <p:cNvSpPr/>
          <p:nvPr/>
        </p:nvSpPr>
        <p:spPr>
          <a:xfrm>
            <a:off x="4353520" y="4529047"/>
            <a:ext cx="787003" cy="2151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표현 추가</a:t>
            </a:r>
          </a:p>
        </p:txBody>
      </p:sp>
    </p:spTree>
    <p:extLst>
      <p:ext uri="{BB962C8B-B14F-4D97-AF65-F5344CB8AC3E}">
        <p14:creationId xmlns:p14="http://schemas.microsoft.com/office/powerpoint/2010/main" val="461100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9AA0-7148-E69C-ED9D-F87863FE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6311DA-6D80-0C9D-91F3-98F54D93D43C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7ECAAE-8E0A-DFE5-1BE3-9ABB4A287C76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508BDF-5E64-DB8A-5256-CD9E609243FE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88D56-712F-198C-50A1-541DD49CDAED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23CD81D-E84D-6A21-F0DF-DE1CD933C4AA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5C8FC4-8CF6-7F94-661A-1876453B64E2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A8C3630-31B5-346B-2F21-1D4FA2C2C9C8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5D19BE-DD27-671A-6FFA-F91C8E184DB9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B929425F-21CA-617D-51E1-9264FA8A1928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41DD0A4-85B3-B70F-4A03-B312262C6161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1E6306D-1E20-EDA3-6638-1E242F712D67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FA28379-513B-C3E5-8C0C-1D9B2302E8F5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16EBCE6-E8A9-9B3F-3294-5A8985A155C1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A255F1-DBD5-3C2E-20D8-8C58D9F1C28E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5EE8EDC2-7089-8254-E4CC-59953AB2DC40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8A3A103-8CA3-5F2A-8576-02E10AAA35B1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F367EE3-E739-2537-4D34-7657A24C8F42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bg1"/>
                  </a:solidFill>
                  <a:highlight>
                    <a:srgbClr val="FF0000"/>
                  </a:highlight>
                </a:rPr>
                <a:t>네임드</a:t>
              </a:r>
              <a:r>
                <a:rPr lang="ko-KR" altLang="en-US" sz="10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6D36D7-4839-F991-D09D-FA67572597BE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간교하고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00FF00"/>
                  </a:highlight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짓</a:t>
              </a:r>
              <a:r>
                <a:rPr lang="ko-KR" altLang="en-US" sz="1000" dirty="0">
                  <a:solidFill>
                    <a:schemeClr val="tx1"/>
                  </a:solidFill>
                </a:rPr>
                <a:t>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51E60185-CCE7-1FC2-FA22-78AFC3AEFC25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EF289D1-6CB8-C014-084B-2248FB378667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CABCC58-2BD9-2312-27CA-7D9367FB26DF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32570F1-76AD-8E4B-E0DA-1721206D3DEF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77184-2F85-77E3-912B-F2B24A7809AF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BCE43DB-A3A8-FE54-E987-A785A8991764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!</a:t>
              </a:r>
              <a:endParaRPr lang="ko-KR" altLang="en-US" sz="10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C92EE49-3ABC-1AD7-AABC-867EB78D656B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FEDA773-E6BF-DC62-3053-38B93EEB99A3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8EF662-BA74-E8D0-89D4-8A787AE5FCF1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060AFBD3-79C5-6E40-42A4-09DAC931717C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238E17E-5524-F2AD-861F-03E29436976C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B682A8D-6ABA-6C97-9164-865AF9057287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E47A09A9-7A4B-41F9-871A-E976ED7E8815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91FC50-1F3F-3267-A2FC-C89105225FC9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3E09F-5A04-972E-270E-304DC64F81B0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906395C-90AC-B6D8-3EF5-0E62E6121723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7D8A852-2B36-2A09-9515-B554C19C33C0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F6F73B8-068B-2337-8B6A-7E11FD1CE8D5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F52721D-128A-0F8A-04B3-036913F592EE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80E50-461C-F932-7294-B458480B6E89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표현 추가</a:t>
            </a:r>
            <a:endParaRPr lang="en-US" altLang="ko-KR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6E23C-85A7-8446-D954-305510EBE751}"/>
              </a:ext>
            </a:extLst>
          </p:cNvPr>
          <p:cNvSpPr txBox="1"/>
          <p:nvPr/>
        </p:nvSpPr>
        <p:spPr>
          <a:xfrm>
            <a:off x="9035678" y="899461"/>
            <a:ext cx="28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네임드</a:t>
            </a:r>
            <a:r>
              <a:rPr lang="ko-KR" altLang="en-US" b="1" dirty="0"/>
              <a:t> 악당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1A1FA-292B-A084-F4D5-D87FD4AF3773}"/>
              </a:ext>
            </a:extLst>
          </p:cNvPr>
          <p:cNvSpPr txBox="1"/>
          <p:nvPr/>
        </p:nvSpPr>
        <p:spPr>
          <a:xfrm>
            <a:off x="9035678" y="15436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카테고리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129ED7-BF9A-7A98-DF2F-F86D3AAE9A71}"/>
              </a:ext>
            </a:extLst>
          </p:cNvPr>
          <p:cNvSpPr/>
          <p:nvPr/>
        </p:nvSpPr>
        <p:spPr>
          <a:xfrm>
            <a:off x="9101209" y="1874897"/>
            <a:ext cx="2709792" cy="248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사용자 지정 표현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DC679-500C-3AD0-F59D-C9EF66D0C491}"/>
              </a:ext>
            </a:extLst>
          </p:cNvPr>
          <p:cNvSpPr txBox="1"/>
          <p:nvPr/>
        </p:nvSpPr>
        <p:spPr>
          <a:xfrm>
            <a:off x="9049200" y="24125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2EFD67-6C8A-FFE0-85E0-8B27C7422C02}"/>
              </a:ext>
            </a:extLst>
          </p:cNvPr>
          <p:cNvSpPr/>
          <p:nvPr/>
        </p:nvSpPr>
        <p:spPr>
          <a:xfrm>
            <a:off x="9101209" y="2725234"/>
            <a:ext cx="2709792" cy="121047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효과음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45C84-19F1-1FE7-666A-0A65685A15F4}"/>
              </a:ext>
            </a:extLst>
          </p:cNvPr>
          <p:cNvSpPr txBox="1"/>
          <p:nvPr/>
        </p:nvSpPr>
        <p:spPr>
          <a:xfrm>
            <a:off x="9101209" y="2821139"/>
            <a:ext cx="2709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게임에서 일반 몬스터가 아닌</a:t>
            </a:r>
            <a:r>
              <a:rPr lang="en-US" altLang="ko-KR" sz="1100" dirty="0"/>
              <a:t>, </a:t>
            </a:r>
            <a:r>
              <a:rPr lang="ko-KR" altLang="en-US" sz="1100" dirty="0"/>
              <a:t>고유한 이름이 설정된 몬스터는 특별한 취급을 받는다</a:t>
            </a:r>
            <a:r>
              <a:rPr lang="en-US" altLang="ko-KR" sz="1100" dirty="0"/>
              <a:t>. ‘</a:t>
            </a:r>
            <a:r>
              <a:rPr lang="ko-KR" altLang="en-US" sz="1100" dirty="0" err="1"/>
              <a:t>네임드</a:t>
            </a:r>
            <a:r>
              <a:rPr lang="en-US" altLang="ko-KR" sz="1100" dirty="0"/>
              <a:t>’</a:t>
            </a:r>
            <a:r>
              <a:rPr lang="ko-KR" altLang="en-US" sz="1100" dirty="0"/>
              <a:t>의 의미는 </a:t>
            </a:r>
            <a:r>
              <a:rPr lang="en-US" altLang="ko-KR" sz="1100" dirty="0"/>
              <a:t>‘</a:t>
            </a:r>
            <a:r>
              <a:rPr lang="ko-KR" altLang="en-US" sz="1100" dirty="0"/>
              <a:t>이름이 붙여진 특별한 개체</a:t>
            </a:r>
            <a:r>
              <a:rPr lang="en-US" altLang="ko-KR" sz="1100" dirty="0"/>
              <a:t>’</a:t>
            </a:r>
            <a:r>
              <a:rPr lang="ko-KR" altLang="en-US" sz="1100" dirty="0"/>
              <a:t>라는 뜻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6CED44-B8FC-B63E-B06C-35D205FEEE94}"/>
              </a:ext>
            </a:extLst>
          </p:cNvPr>
          <p:cNvSpPr/>
          <p:nvPr/>
        </p:nvSpPr>
        <p:spPr>
          <a:xfrm>
            <a:off x="9101209" y="6035759"/>
            <a:ext cx="2709792" cy="4824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추가하기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044201-FB4B-F68B-709E-F2C0B194EAB5}"/>
              </a:ext>
            </a:extLst>
          </p:cNvPr>
          <p:cNvSpPr/>
          <p:nvPr/>
        </p:nvSpPr>
        <p:spPr>
          <a:xfrm>
            <a:off x="9101209" y="4125657"/>
            <a:ext cx="2709792" cy="284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GPT</a:t>
            </a:r>
            <a:r>
              <a:rPr lang="ko-KR" altLang="en-US" sz="1000" dirty="0">
                <a:solidFill>
                  <a:schemeClr val="tx1"/>
                </a:solidFill>
              </a:rPr>
              <a:t>에게 물어보기</a:t>
            </a:r>
          </a:p>
        </p:txBody>
      </p:sp>
      <p:pic>
        <p:nvPicPr>
          <p:cNvPr id="19" name="그래픽 18" descr="클립보드 윤곽선">
            <a:extLst>
              <a:ext uri="{FF2B5EF4-FFF2-40B4-BE49-F238E27FC236}">
                <a16:creationId xmlns:a16="http://schemas.microsoft.com/office/drawing/2014/main" id="{19F7E765-05CF-BF85-47AA-79B976F1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2344" y="4158328"/>
            <a:ext cx="219075" cy="219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7CCB7C-4774-354A-4EBE-C17106E4571D}"/>
              </a:ext>
            </a:extLst>
          </p:cNvPr>
          <p:cNvSpPr txBox="1"/>
          <p:nvPr/>
        </p:nvSpPr>
        <p:spPr>
          <a:xfrm>
            <a:off x="12340324" y="1524961"/>
            <a:ext cx="2329405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표현의 카테고리는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효과음</a:t>
            </a:r>
            <a:r>
              <a:rPr lang="en-US" altLang="ko-KR" sz="1200" dirty="0"/>
              <a:t>, </a:t>
            </a:r>
            <a:r>
              <a:rPr lang="ko-KR" altLang="en-US" sz="1200" dirty="0"/>
              <a:t>구</a:t>
            </a:r>
            <a:r>
              <a:rPr lang="en-US" altLang="ko-KR" sz="1200" dirty="0"/>
              <a:t>/</a:t>
            </a:r>
            <a:r>
              <a:rPr lang="ko-KR" altLang="en-US" sz="1200" dirty="0"/>
              <a:t>절</a:t>
            </a:r>
            <a:r>
              <a:rPr lang="en-US" altLang="ko-KR" sz="1200" dirty="0"/>
              <a:t>, </a:t>
            </a:r>
            <a:r>
              <a:rPr lang="ko-KR" altLang="en-US" sz="1200" dirty="0"/>
              <a:t>관용어</a:t>
            </a:r>
            <a:r>
              <a:rPr lang="en-US" altLang="ko-KR" sz="1200" dirty="0"/>
              <a:t>, </a:t>
            </a:r>
            <a:r>
              <a:rPr lang="ko-KR" altLang="en-US" sz="1200" dirty="0"/>
              <a:t>구어체</a:t>
            </a:r>
            <a:r>
              <a:rPr lang="en-US" altLang="ko-KR" sz="1200" dirty="0"/>
              <a:t>, </a:t>
            </a:r>
            <a:r>
              <a:rPr lang="ko-KR" altLang="en-US" sz="1200" dirty="0"/>
              <a:t>신조어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밈</a:t>
            </a:r>
            <a:r>
              <a:rPr lang="ko-KR" altLang="en-US" sz="1200" dirty="0"/>
              <a:t> 등이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부합하는 카테고리가 없을 경우</a:t>
            </a:r>
            <a:r>
              <a:rPr lang="en-US" altLang="ko-KR" sz="1200" dirty="0"/>
              <a:t> ‘</a:t>
            </a:r>
            <a:r>
              <a:rPr lang="ko-KR" altLang="en-US" sz="1200" dirty="0"/>
              <a:t>사용자 지정 표현</a:t>
            </a:r>
            <a:r>
              <a:rPr lang="en-US" altLang="ko-KR" sz="1200" dirty="0"/>
              <a:t>’</a:t>
            </a:r>
            <a:r>
              <a:rPr lang="ko-KR" altLang="en-US" sz="1200" dirty="0"/>
              <a:t>이라는 카테고리로 지정 가능</a:t>
            </a:r>
          </a:p>
        </p:txBody>
      </p:sp>
      <p:pic>
        <p:nvPicPr>
          <p:cNvPr id="21" name="그래픽 20" descr="닫기 윤곽선">
            <a:extLst>
              <a:ext uri="{FF2B5EF4-FFF2-40B4-BE49-F238E27FC236}">
                <a16:creationId xmlns:a16="http://schemas.microsoft.com/office/drawing/2014/main" id="{3DC7E50A-96FE-BF1E-BA27-E0E274E07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70013" y="690283"/>
            <a:ext cx="281975" cy="2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52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3632-DD36-8D68-1CCC-078B8367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E3AF3-50BF-194A-F44F-080380486AD9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C7A4F5-2FB1-6337-CE40-60665FA8B565}"/>
              </a:ext>
            </a:extLst>
          </p:cNvPr>
          <p:cNvSpPr/>
          <p:nvPr/>
        </p:nvSpPr>
        <p:spPr>
          <a:xfrm>
            <a:off x="285750" y="1543665"/>
            <a:ext cx="8455127" cy="516398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4DD954-B572-D281-70F2-F8A4553FF9B6}"/>
              </a:ext>
            </a:extLst>
          </p:cNvPr>
          <p:cNvSpPr/>
          <p:nvPr/>
        </p:nvSpPr>
        <p:spPr>
          <a:xfrm>
            <a:off x="8884090" y="581025"/>
            <a:ext cx="3145986" cy="612662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21F21-BBE3-794E-2064-98F94749DC41}"/>
              </a:ext>
            </a:extLst>
          </p:cNvPr>
          <p:cNvSpPr txBox="1"/>
          <p:nvPr/>
        </p:nvSpPr>
        <p:spPr>
          <a:xfrm>
            <a:off x="8884090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상세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EF995FD-1C91-ACF8-07B0-D3FA29A02AA5}"/>
              </a:ext>
            </a:extLst>
          </p:cNvPr>
          <p:cNvSpPr/>
          <p:nvPr/>
        </p:nvSpPr>
        <p:spPr>
          <a:xfrm>
            <a:off x="1334924" y="1836010"/>
            <a:ext cx="6257197" cy="2152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이제 안 튕기네</a:t>
            </a:r>
            <a:r>
              <a:rPr lang="en-US" altLang="ko-KR" sz="1000" dirty="0">
                <a:solidFill>
                  <a:schemeClr val="tx1"/>
                </a:solidFill>
              </a:rPr>
              <a:t>……”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3870F0-8071-D624-2C3F-CDCC120ACB3E}"/>
              </a:ext>
            </a:extLst>
          </p:cNvPr>
          <p:cNvSpPr txBox="1"/>
          <p:nvPr/>
        </p:nvSpPr>
        <p:spPr>
          <a:xfrm>
            <a:off x="4116347" y="5424558"/>
            <a:ext cx="694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***</a:t>
            </a:r>
            <a:endParaRPr lang="ko-KR" altLang="en-US" sz="1000" b="1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A39C975-D8AC-65B0-B2AF-6DE5269CECE3}"/>
              </a:ext>
            </a:extLst>
          </p:cNvPr>
          <p:cNvGrpSpPr/>
          <p:nvPr/>
        </p:nvGrpSpPr>
        <p:grpSpPr>
          <a:xfrm>
            <a:off x="1334914" y="2301633"/>
            <a:ext cx="6257215" cy="266208"/>
            <a:chOff x="4063045" y="1296231"/>
            <a:chExt cx="4781559" cy="4468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89FFE61-3A21-19A2-7D11-E65ED21CC9A6}"/>
                </a:ext>
              </a:extLst>
            </p:cNvPr>
            <p:cNvSpPr/>
            <p:nvPr/>
          </p:nvSpPr>
          <p:spPr>
            <a:xfrm>
              <a:off x="4063054" y="1305228"/>
              <a:ext cx="4781550" cy="409722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나는 정상적인 화면을 보며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안도의 한숨을 내쉬었다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그리고 다시 한 번 캐릭터의 설정을 확인했다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1B81DE8-B3F5-74BC-0ED2-1A678DB6A078}"/>
                </a:ext>
              </a:extLst>
            </p:cNvPr>
            <p:cNvSpPr/>
            <p:nvPr/>
          </p:nvSpPr>
          <p:spPr>
            <a:xfrm>
              <a:off x="4063045" y="1296231"/>
              <a:ext cx="4781550" cy="446862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C8C5498-5C00-0843-B832-520E0B40071C}"/>
              </a:ext>
            </a:extLst>
          </p:cNvPr>
          <p:cNvGrpSpPr/>
          <p:nvPr/>
        </p:nvGrpSpPr>
        <p:grpSpPr>
          <a:xfrm>
            <a:off x="1334914" y="2821139"/>
            <a:ext cx="6257215" cy="1167227"/>
            <a:chOff x="4063045" y="2009645"/>
            <a:chExt cx="4781559" cy="116722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06EAF7B-39A8-752C-BF33-CEE804E32C35}"/>
                </a:ext>
              </a:extLst>
            </p:cNvPr>
            <p:cNvSpPr/>
            <p:nvPr/>
          </p:nvSpPr>
          <p:spPr>
            <a:xfrm>
              <a:off x="4063054" y="2037789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「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폰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그라한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유크라인</a:t>
              </a:r>
              <a:r>
                <a:rPr lang="ko-KR" altLang="en-US" sz="1000" dirty="0">
                  <a:solidFill>
                    <a:schemeClr val="tx1"/>
                  </a:solidFill>
                </a:rPr>
                <a:t> 」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EB0324-1AA1-EED8-E262-21B1EBE0E436}"/>
                </a:ext>
              </a:extLst>
            </p:cNvPr>
            <p:cNvSpPr/>
            <p:nvPr/>
          </p:nvSpPr>
          <p:spPr>
            <a:xfrm>
              <a:off x="4063054" y="233494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：성향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악 </a:t>
              </a:r>
              <a:r>
                <a:rPr lang="en-US" altLang="ko-KR" sz="1000" dirty="0">
                  <a:solidFill>
                    <a:schemeClr val="tx1"/>
                  </a:solidFill>
                </a:rPr>
                <a:t>]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2EF88A-4BCD-1617-3937-76CB6F635B72}"/>
                </a:ext>
              </a:extLst>
            </p:cNvPr>
            <p:cNvSpPr/>
            <p:nvPr/>
          </p:nvSpPr>
          <p:spPr>
            <a:xfrm>
              <a:off x="4063054" y="2622081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직업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수석교수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5BFF37-0864-D288-7DD8-F3192E9C0FD9}"/>
                </a:ext>
              </a:extLst>
            </p:cNvPr>
            <p:cNvSpPr/>
            <p:nvPr/>
          </p:nvSpPr>
          <p:spPr>
            <a:xfrm>
              <a:off x="4063054" y="2909012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：초기 마나 ─ </a:t>
              </a:r>
              <a:r>
                <a:rPr lang="en-US" altLang="ko-KR" sz="1000" dirty="0">
                  <a:solidFill>
                    <a:schemeClr val="tx1"/>
                  </a:solidFill>
                </a:rPr>
                <a:t>[ 3,357 ]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7E7613BB-ACA1-C0CB-AEE2-D7C894BE5869}"/>
                </a:ext>
              </a:extLst>
            </p:cNvPr>
            <p:cNvSpPr/>
            <p:nvPr/>
          </p:nvSpPr>
          <p:spPr>
            <a:xfrm>
              <a:off x="4063045" y="2009645"/>
              <a:ext cx="4781550" cy="1167227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19A1B8A-9C6F-501F-4D01-C27BCB9430B1}"/>
              </a:ext>
            </a:extLst>
          </p:cNvPr>
          <p:cNvGrpSpPr/>
          <p:nvPr/>
        </p:nvGrpSpPr>
        <p:grpSpPr>
          <a:xfrm>
            <a:off x="1334915" y="4271712"/>
            <a:ext cx="6257222" cy="969826"/>
            <a:chOff x="4063045" y="2979997"/>
            <a:chExt cx="4781564" cy="96982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D866028-411B-9841-0FDE-B3DB4F484AA9}"/>
                </a:ext>
              </a:extLst>
            </p:cNvPr>
            <p:cNvSpPr/>
            <p:nvPr/>
          </p:nvSpPr>
          <p:spPr>
            <a:xfrm>
              <a:off x="4063059" y="3011193"/>
              <a:ext cx="4781550" cy="215206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 err="1">
                  <a:solidFill>
                    <a:schemeClr val="tx1"/>
                  </a:solidFill>
                </a:rPr>
                <a:t>데큘레인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 게임의 중간 보스 중 하나인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00FF00"/>
                  </a:highlight>
                </a:rPr>
                <a:t>네임드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악당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0634C85-4173-B416-E7F0-0FA9E46234C0}"/>
                </a:ext>
              </a:extLst>
            </p:cNvPr>
            <p:cNvSpPr/>
            <p:nvPr/>
          </p:nvSpPr>
          <p:spPr>
            <a:xfrm>
              <a:off x="4063059" y="3293105"/>
              <a:ext cx="4781550" cy="656718"/>
            </a:xfrm>
            <a:prstGeom prst="rect">
              <a:avLst/>
            </a:prstGeom>
            <a:noFill/>
            <a:ln w="317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ko-KR" altLang="en-US" sz="1000" dirty="0">
                  <a:solidFill>
                    <a:schemeClr val="tx1"/>
                  </a:solidFill>
                </a:rPr>
                <a:t>분기가 아주 다양한 중요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빌런이라</a:t>
              </a:r>
              <a:r>
                <a:rPr lang="ko-KR" altLang="en-US" sz="1000" dirty="0">
                  <a:solidFill>
                    <a:schemeClr val="tx1"/>
                  </a:solidFill>
                </a:rPr>
                <a:t> 그간 오류가 많았는데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게임 내내 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간교하고 </a:t>
              </a:r>
              <a:r>
                <a:rPr lang="ko-KR" altLang="en-US" sz="1000" dirty="0" err="1">
                  <a:solidFill>
                    <a:schemeClr val="tx1"/>
                  </a:solidFill>
                  <a:highlight>
                    <a:srgbClr val="00FF00"/>
                  </a:highlight>
                </a:rPr>
                <a:t>드러운</a:t>
              </a:r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 짓</a:t>
              </a:r>
              <a:r>
                <a:rPr lang="ko-KR" altLang="en-US" sz="1000" dirty="0">
                  <a:solidFill>
                    <a:schemeClr val="tx1"/>
                  </a:solidFill>
                </a:rPr>
                <a:t>을 일삼던 놈은 참 다행스럽게도 오류 없이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플레이 타임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11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시간 만에 죽어버렸다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DB5B1C35-40ED-78B0-A073-0E7E37E937CF}"/>
                </a:ext>
              </a:extLst>
            </p:cNvPr>
            <p:cNvSpPr/>
            <p:nvPr/>
          </p:nvSpPr>
          <p:spPr>
            <a:xfrm>
              <a:off x="4063045" y="2979997"/>
              <a:ext cx="4781550" cy="966774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980F82-152C-4D24-8B7E-41A8336EC8E9}"/>
              </a:ext>
            </a:extLst>
          </p:cNvPr>
          <p:cNvGrpSpPr/>
          <p:nvPr/>
        </p:nvGrpSpPr>
        <p:grpSpPr>
          <a:xfrm>
            <a:off x="1334915" y="5789307"/>
            <a:ext cx="6257205" cy="279339"/>
            <a:chOff x="4063045" y="4377815"/>
            <a:chExt cx="4781551" cy="279339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58FD825A-EC29-E3F7-77B4-6621F418F8B2}"/>
                </a:ext>
              </a:extLst>
            </p:cNvPr>
            <p:cNvSpPr/>
            <p:nvPr/>
          </p:nvSpPr>
          <p:spPr>
            <a:xfrm>
              <a:off x="4063051" y="4422124"/>
              <a:ext cx="4781545" cy="215206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“저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?”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C2EF91E9-8FCA-D5AA-6D76-D5141B45455A}"/>
                </a:ext>
              </a:extLst>
            </p:cNvPr>
            <p:cNvSpPr/>
            <p:nvPr/>
          </p:nvSpPr>
          <p:spPr>
            <a:xfrm>
              <a:off x="4063045" y="437781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9D0BDAA-BA8A-B80B-3F5D-E3CB5C1603E4}"/>
              </a:ext>
            </a:extLst>
          </p:cNvPr>
          <p:cNvGrpSpPr/>
          <p:nvPr/>
        </p:nvGrpSpPr>
        <p:grpSpPr>
          <a:xfrm>
            <a:off x="1334914" y="6334555"/>
            <a:ext cx="6257203" cy="279339"/>
            <a:chOff x="4063045" y="4891643"/>
            <a:chExt cx="4781550" cy="279339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9B6A400-AA19-8C04-EE1B-013578DDB3C4}"/>
                </a:ext>
              </a:extLst>
            </p:cNvPr>
            <p:cNvSpPr/>
            <p:nvPr/>
          </p:nvSpPr>
          <p:spPr>
            <a:xfrm>
              <a:off x="4063050" y="4917325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쨍그랑</a:t>
              </a:r>
              <a:r>
                <a:rPr lang="en-US" altLang="ko-KR" sz="10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!</a:t>
              </a:r>
              <a:endParaRPr lang="ko-KR" altLang="en-US" sz="10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285D5FE0-4197-1A77-D8BC-A261F69770A1}"/>
                </a:ext>
              </a:extLst>
            </p:cNvPr>
            <p:cNvSpPr/>
            <p:nvPr/>
          </p:nvSpPr>
          <p:spPr>
            <a:xfrm>
              <a:off x="4063045" y="4891643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A7B5A81-C5CF-BCB7-AB3F-8CC90D92817C}"/>
              </a:ext>
            </a:extLst>
          </p:cNvPr>
          <p:cNvGrpSpPr/>
          <p:nvPr/>
        </p:nvGrpSpPr>
        <p:grpSpPr>
          <a:xfrm>
            <a:off x="1334914" y="6943873"/>
            <a:ext cx="6257203" cy="279339"/>
            <a:chOff x="4063045" y="5900155"/>
            <a:chExt cx="4781550" cy="279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B1CDBAC-9B29-7F07-259F-A0D83EDFA84A}"/>
                </a:ext>
              </a:extLst>
            </p:cNvPr>
            <p:cNvSpPr/>
            <p:nvPr/>
          </p:nvSpPr>
          <p:spPr>
            <a:xfrm>
              <a:off x="4063050" y="5935640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사내 메신저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REW (5/107)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10B52DA1-CCD0-698C-F0C1-5F6E04EE5B91}"/>
                </a:ext>
              </a:extLst>
            </p:cNvPr>
            <p:cNvSpPr/>
            <p:nvPr/>
          </p:nvSpPr>
          <p:spPr>
            <a:xfrm>
              <a:off x="4063045" y="5900155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572B56F-4C55-0E55-2190-BE0B36B64E8E}"/>
              </a:ext>
            </a:extLst>
          </p:cNvPr>
          <p:cNvGrpSpPr/>
          <p:nvPr/>
        </p:nvGrpSpPr>
        <p:grpSpPr>
          <a:xfrm>
            <a:off x="1334914" y="7275655"/>
            <a:ext cx="6257203" cy="279339"/>
            <a:chOff x="4063045" y="6231937"/>
            <a:chExt cx="4781550" cy="27933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9723D0C-C0A7-48D1-F94B-C3C585688AA2}"/>
                </a:ext>
              </a:extLst>
            </p:cNvPr>
            <p:cNvSpPr/>
            <p:nvPr/>
          </p:nvSpPr>
          <p:spPr>
            <a:xfrm>
              <a:off x="4063049" y="6266134"/>
              <a:ext cx="4781545" cy="215206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[ </a:t>
              </a:r>
              <a:r>
                <a:rPr lang="ko-KR" altLang="en-US" sz="1000" dirty="0">
                  <a:solidFill>
                    <a:schemeClr val="tx1"/>
                  </a:solidFill>
                </a:rPr>
                <a:t>레인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</a:t>
              </a:r>
              <a:r>
                <a:rPr lang="ko-KR" altLang="en-US" sz="1000" dirty="0">
                  <a:solidFill>
                    <a:schemeClr val="tx1"/>
                  </a:solidFill>
                </a:rPr>
                <a:t>우진 씨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아직도 작업하고 계세요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? 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04C1A1FF-7B8C-C0F7-D1EA-D86D9075DE0E}"/>
                </a:ext>
              </a:extLst>
            </p:cNvPr>
            <p:cNvSpPr/>
            <p:nvPr/>
          </p:nvSpPr>
          <p:spPr>
            <a:xfrm>
              <a:off x="4063045" y="6231937"/>
              <a:ext cx="4781550" cy="279339"/>
            </a:xfrm>
            <a:prstGeom prst="roundRect">
              <a:avLst>
                <a:gd name="adj" fmla="val 9295"/>
              </a:avLst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676FE8-5F93-7028-46CF-8BBFD3EECCC8}"/>
              </a:ext>
            </a:extLst>
          </p:cNvPr>
          <p:cNvSpPr/>
          <p:nvPr/>
        </p:nvSpPr>
        <p:spPr>
          <a:xfrm>
            <a:off x="281391" y="589988"/>
            <a:ext cx="8455127" cy="84411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37AD2-0644-4829-6EB5-33C3DD7EA158}"/>
              </a:ext>
            </a:extLst>
          </p:cNvPr>
          <p:cNvSpPr txBox="1"/>
          <p:nvPr/>
        </p:nvSpPr>
        <p:spPr>
          <a:xfrm>
            <a:off x="281391" y="2786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표현 필터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6A2D57-8CFC-E82E-ECAF-ABE66B3247C5}"/>
              </a:ext>
            </a:extLst>
          </p:cNvPr>
          <p:cNvCxnSpPr/>
          <p:nvPr/>
        </p:nvCxnSpPr>
        <p:spPr>
          <a:xfrm>
            <a:off x="8137148" y="1658228"/>
            <a:ext cx="0" cy="16216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F092640-6C8D-0B5E-7FBC-9F7E1D9E5CE9}"/>
              </a:ext>
            </a:extLst>
          </p:cNvPr>
          <p:cNvSpPr/>
          <p:nvPr/>
        </p:nvSpPr>
        <p:spPr>
          <a:xfrm>
            <a:off x="490461" y="899461"/>
            <a:ext cx="803972" cy="24824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1FA9523-D923-5228-60EA-BFA0CFE12F64}"/>
              </a:ext>
            </a:extLst>
          </p:cNvPr>
          <p:cNvSpPr/>
          <p:nvPr/>
        </p:nvSpPr>
        <p:spPr>
          <a:xfrm>
            <a:off x="1437646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효과음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A64EBF6-16E2-42DC-5D19-23BE145F4B2B}"/>
              </a:ext>
            </a:extLst>
          </p:cNvPr>
          <p:cNvSpPr/>
          <p:nvPr/>
        </p:nvSpPr>
        <p:spPr>
          <a:xfrm>
            <a:off x="2384831" y="899461"/>
            <a:ext cx="803972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구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A0869-B46C-E13D-BD7C-7DF17CE52A40}"/>
              </a:ext>
            </a:extLst>
          </p:cNvPr>
          <p:cNvSpPr txBox="1"/>
          <p:nvPr/>
        </p:nvSpPr>
        <p:spPr>
          <a:xfrm>
            <a:off x="4747022" y="-15556"/>
            <a:ext cx="370165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표현 추가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38875-1ACB-5A0B-7728-929605CC5782}"/>
              </a:ext>
            </a:extLst>
          </p:cNvPr>
          <p:cNvSpPr txBox="1"/>
          <p:nvPr/>
        </p:nvSpPr>
        <p:spPr>
          <a:xfrm>
            <a:off x="-2605548" y="1694315"/>
            <a:ext cx="2449175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표현 추가 후 모습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 err="1"/>
              <a:t>네임드</a:t>
            </a:r>
            <a:r>
              <a:rPr lang="ko-KR" altLang="en-US" sz="1200" dirty="0"/>
              <a:t> 악당</a:t>
            </a:r>
            <a:r>
              <a:rPr lang="en-US" altLang="ko-KR" sz="1200" dirty="0"/>
              <a:t>’ </a:t>
            </a:r>
            <a:r>
              <a:rPr lang="ko-KR" altLang="en-US" sz="1200" dirty="0"/>
              <a:t>텍스트에 초록 하이라이트 표시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표현 필터 영역에 새롭게 생긴 카테고리인 </a:t>
            </a:r>
            <a:r>
              <a:rPr lang="en-US" altLang="ko-KR" sz="1200" dirty="0"/>
              <a:t>‘</a:t>
            </a:r>
            <a:r>
              <a:rPr lang="ko-KR" altLang="en-US" sz="1200" dirty="0"/>
              <a:t>사용자 지정 표현</a:t>
            </a:r>
            <a:r>
              <a:rPr lang="en-US" altLang="ko-KR" sz="1200" dirty="0"/>
              <a:t>’ </a:t>
            </a:r>
            <a:r>
              <a:rPr lang="ko-KR" altLang="en-US" sz="1200" dirty="0"/>
              <a:t>카테고리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4CCA71-BE32-8254-3AFB-423B611CC0F9}"/>
              </a:ext>
            </a:extLst>
          </p:cNvPr>
          <p:cNvSpPr/>
          <p:nvPr/>
        </p:nvSpPr>
        <p:spPr>
          <a:xfrm>
            <a:off x="3332015" y="899461"/>
            <a:ext cx="1259649" cy="2482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사용자 지정 표현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5540EE2-BEE7-CF01-8675-390F17645342}"/>
              </a:ext>
            </a:extLst>
          </p:cNvPr>
          <p:cNvSpPr/>
          <p:nvPr/>
        </p:nvSpPr>
        <p:spPr>
          <a:xfrm>
            <a:off x="3096073" y="652904"/>
            <a:ext cx="1714609" cy="7722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306E41-707E-A0F1-3049-5A4F7B5B6236}"/>
              </a:ext>
            </a:extLst>
          </p:cNvPr>
          <p:cNvSpPr/>
          <p:nvPr/>
        </p:nvSpPr>
        <p:spPr>
          <a:xfrm>
            <a:off x="3719959" y="4159170"/>
            <a:ext cx="896964" cy="5002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4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A2229-9E65-898D-E3B7-E1E321A0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D1D14-0B89-B59D-B8D4-4A0D623A8258}"/>
              </a:ext>
            </a:extLst>
          </p:cNvPr>
          <p:cNvSpPr txBox="1"/>
          <p:nvPr/>
        </p:nvSpPr>
        <p:spPr>
          <a:xfrm>
            <a:off x="0" y="0"/>
            <a:ext cx="427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D_004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및 표현 검토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표현 검토 </a:t>
            </a:r>
            <a:r>
              <a:rPr lang="en-US" altLang="ko-KR" sz="1200" b="1" dirty="0">
                <a:highlight>
                  <a:srgbClr val="FFFF00"/>
                </a:highlight>
              </a:rPr>
              <a:t>(</a:t>
            </a:r>
            <a:r>
              <a:rPr lang="ko-KR" altLang="en-US" sz="1200" b="1" dirty="0">
                <a:highlight>
                  <a:srgbClr val="FFFF00"/>
                </a:highlight>
              </a:rPr>
              <a:t>계속</a:t>
            </a:r>
            <a:r>
              <a:rPr lang="en-US" altLang="ko-KR" sz="1200" b="1" dirty="0">
                <a:highlight>
                  <a:srgbClr val="FFFF00"/>
                </a:highlight>
              </a:rPr>
              <a:t>)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77E60-63CE-A661-9FAF-38BF41D6A95B}"/>
              </a:ext>
            </a:extLst>
          </p:cNvPr>
          <p:cNvSpPr txBox="1"/>
          <p:nvPr/>
        </p:nvSpPr>
        <p:spPr>
          <a:xfrm>
            <a:off x="1" y="276999"/>
            <a:ext cx="6096000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(</a:t>
            </a:r>
            <a:r>
              <a:rPr lang="ko-KR" altLang="en-US" sz="1200" dirty="0"/>
              <a:t>상단</a:t>
            </a:r>
            <a:r>
              <a:rPr lang="en-US" altLang="ko-KR" sz="1200" dirty="0"/>
              <a:t>) </a:t>
            </a:r>
            <a:r>
              <a:rPr lang="ko-KR" altLang="en-US" sz="1200" dirty="0"/>
              <a:t>표현 필터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현재 회차에서 적어도 </a:t>
            </a:r>
            <a:r>
              <a:rPr lang="en-US" altLang="ko-KR" sz="1200" dirty="0"/>
              <a:t>1</a:t>
            </a:r>
            <a:r>
              <a:rPr lang="ko-KR" altLang="en-US" sz="1200" dirty="0"/>
              <a:t>번 이상 등장한 카테고리들만 필터 항목으로서 등장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(ex) ‘</a:t>
            </a:r>
            <a:r>
              <a:rPr lang="ko-KR" altLang="en-US" sz="1200" dirty="0"/>
              <a:t>격언</a:t>
            </a:r>
            <a:r>
              <a:rPr lang="en-US" altLang="ko-KR" sz="1200" dirty="0"/>
              <a:t>’ </a:t>
            </a:r>
            <a:r>
              <a:rPr lang="ko-KR" altLang="en-US" sz="1200" dirty="0"/>
              <a:t>카테고리의 표현이 현재 회차에서 한 번도 등장하지 않았을 경우 필터 항목으로도 등장하지 않음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필터 항목 상으로 없는 카테고리에서 새로운 표현이 추가될 경우 해당 표현의 카테고리가 필터 항목에 추가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(ex) </a:t>
            </a:r>
            <a:r>
              <a:rPr lang="ko-KR" altLang="en-US" sz="1200" dirty="0"/>
              <a:t>표현 추가 전 필터 항목 </a:t>
            </a:r>
            <a:r>
              <a:rPr lang="en-US" altLang="ko-KR" sz="1200" dirty="0"/>
              <a:t>: ‘</a:t>
            </a:r>
            <a:r>
              <a:rPr lang="ko-KR" altLang="en-US" sz="1200" dirty="0"/>
              <a:t>효과음</a:t>
            </a:r>
            <a:r>
              <a:rPr lang="en-US" altLang="ko-KR" sz="1200" dirty="0"/>
              <a:t>‘, ‘</a:t>
            </a:r>
            <a:r>
              <a:rPr lang="ko-KR" altLang="en-US" sz="1200" dirty="0"/>
              <a:t>구</a:t>
            </a:r>
            <a:r>
              <a:rPr lang="en-US" altLang="ko-KR" sz="1200" dirty="0"/>
              <a:t>/</a:t>
            </a:r>
            <a:r>
              <a:rPr lang="ko-KR" altLang="en-US" sz="1200" dirty="0"/>
              <a:t>절</a:t>
            </a:r>
            <a:r>
              <a:rPr lang="en-US" altLang="ko-KR" sz="1200" dirty="0"/>
              <a:t>’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새롭게 추가된 표현의 카테고리 </a:t>
            </a:r>
            <a:r>
              <a:rPr lang="en-US" altLang="ko-KR" sz="1200" dirty="0"/>
              <a:t>: ‘</a:t>
            </a:r>
            <a:r>
              <a:rPr lang="ko-KR" altLang="en-US" sz="1200" dirty="0"/>
              <a:t>사용자 지정 표현</a:t>
            </a:r>
            <a:r>
              <a:rPr lang="en-US" altLang="ko-KR" sz="1200" dirty="0"/>
              <a:t>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표현 추가 후 필터 항목 </a:t>
            </a:r>
            <a:r>
              <a:rPr lang="en-US" altLang="ko-KR" sz="1200" dirty="0"/>
              <a:t>: ‘</a:t>
            </a:r>
            <a:r>
              <a:rPr lang="ko-KR" altLang="en-US" sz="1200" dirty="0"/>
              <a:t>효과음</a:t>
            </a:r>
            <a:r>
              <a:rPr lang="en-US" altLang="ko-KR" sz="1200" dirty="0"/>
              <a:t>‘, ‘</a:t>
            </a:r>
            <a:r>
              <a:rPr lang="ko-KR" altLang="en-US" sz="1200" dirty="0"/>
              <a:t>구</a:t>
            </a:r>
            <a:r>
              <a:rPr lang="en-US" altLang="ko-KR" sz="1200" dirty="0"/>
              <a:t>/</a:t>
            </a:r>
            <a:r>
              <a:rPr lang="ko-KR" altLang="en-US" sz="1200" dirty="0"/>
              <a:t>절</a:t>
            </a:r>
            <a:r>
              <a:rPr lang="en-US" altLang="ko-KR" sz="1200" dirty="0"/>
              <a:t>‘, ‘</a:t>
            </a:r>
            <a:r>
              <a:rPr lang="ko-KR" altLang="en-US" sz="1200" dirty="0"/>
              <a:t>사용자 지정 표현</a:t>
            </a:r>
            <a:r>
              <a:rPr lang="en-US" altLang="ko-KR" sz="1200" dirty="0"/>
              <a:t>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필터 항목 중 </a:t>
            </a:r>
            <a:r>
              <a:rPr lang="en-US" altLang="ko-KR" sz="1200" dirty="0"/>
              <a:t>‘</a:t>
            </a:r>
            <a:r>
              <a:rPr lang="ko-KR" altLang="en-US" sz="1200" dirty="0"/>
              <a:t>전체 선택</a:t>
            </a:r>
            <a:r>
              <a:rPr lang="en-US" altLang="ko-KR" sz="1200" dirty="0"/>
              <a:t>‘ </a:t>
            </a:r>
            <a:r>
              <a:rPr lang="ko-KR" altLang="en-US" sz="1200" dirty="0"/>
              <a:t>항목을 선택하면 나머지 다른 필터 항목은 자동 선택 해제가 되며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 다른 필터 항목을 하나라도 선택하는 순간 </a:t>
            </a:r>
            <a:r>
              <a:rPr lang="en-US" altLang="ko-KR" sz="1200" dirty="0"/>
              <a:t>‘</a:t>
            </a:r>
            <a:r>
              <a:rPr lang="ko-KR" altLang="en-US" sz="1200" dirty="0"/>
              <a:t>전체 선택</a:t>
            </a:r>
            <a:r>
              <a:rPr lang="en-US" altLang="ko-KR" sz="1200" dirty="0"/>
              <a:t>‘ </a:t>
            </a:r>
            <a:r>
              <a:rPr lang="ko-KR" altLang="en-US" sz="1200" dirty="0"/>
              <a:t>항목은 자동으로 선택 해제가 된다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5B33E-92CF-905D-0925-2A91E34F305E}"/>
              </a:ext>
            </a:extLst>
          </p:cNvPr>
          <p:cNvSpPr txBox="1"/>
          <p:nvPr/>
        </p:nvSpPr>
        <p:spPr>
          <a:xfrm>
            <a:off x="6096000" y="276999"/>
            <a:ext cx="609600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200" dirty="0"/>
              <a:t>(</a:t>
            </a:r>
            <a:r>
              <a:rPr lang="ko-KR" altLang="en-US" sz="1200" dirty="0"/>
              <a:t>우측</a:t>
            </a:r>
            <a:r>
              <a:rPr lang="en-US" altLang="ko-KR" sz="1200" dirty="0"/>
              <a:t>) </a:t>
            </a:r>
            <a:r>
              <a:rPr lang="ko-KR" altLang="en-US" sz="1200" dirty="0"/>
              <a:t>표현 상세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GPT</a:t>
            </a:r>
            <a:r>
              <a:rPr lang="ko-KR" altLang="en-US" sz="1200" b="1" dirty="0">
                <a:solidFill>
                  <a:srgbClr val="FF0000"/>
                </a:solidFill>
              </a:rPr>
              <a:t>에게 물어보기 </a:t>
            </a:r>
            <a:r>
              <a:rPr lang="en-US" altLang="ko-KR" sz="1200" dirty="0"/>
              <a:t>: </a:t>
            </a:r>
            <a:r>
              <a:rPr lang="ko-KR" altLang="en-US" sz="1200" dirty="0"/>
              <a:t>클립보드 아이콘을 클릭하면 클립보드에 선택된 표현 텍스트에 대한 맥락상의 의미를 물어보는 프롬프트가 클립보드에 복사됨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ko-KR" altLang="en-US" sz="1200" dirty="0"/>
              <a:t>→ 유저는 </a:t>
            </a:r>
            <a:r>
              <a:rPr lang="en-US" altLang="ko-KR" sz="1200" dirty="0"/>
              <a:t>ChatGPT</a:t>
            </a:r>
            <a:r>
              <a:rPr lang="ko-KR" altLang="en-US" sz="1200" dirty="0"/>
              <a:t>나 </a:t>
            </a:r>
            <a:r>
              <a:rPr lang="en-US" altLang="ko-KR" sz="1200" dirty="0"/>
              <a:t>Claude </a:t>
            </a:r>
            <a:r>
              <a:rPr lang="ko-KR" altLang="en-US" sz="1200" dirty="0"/>
              <a:t>서비스로 들어가 </a:t>
            </a:r>
            <a:r>
              <a:rPr lang="en-US" altLang="ko-KR" sz="1200" dirty="0" err="1"/>
              <a:t>Ctrl+V</a:t>
            </a:r>
            <a:r>
              <a:rPr lang="en-US" altLang="ko-KR" sz="1200" dirty="0"/>
              <a:t> </a:t>
            </a:r>
            <a:r>
              <a:rPr lang="ko-KR" altLang="en-US" sz="1200" dirty="0"/>
              <a:t>만 해도 되도록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6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85EF8-E7D2-052E-8FC5-B0E12028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1E36A-DB01-FFDA-61D7-D159953FDA28}"/>
              </a:ext>
            </a:extLst>
          </p:cNvPr>
          <p:cNvSpPr txBox="1"/>
          <p:nvPr/>
        </p:nvSpPr>
        <p:spPr>
          <a:xfrm>
            <a:off x="0" y="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C_002 </a:t>
            </a:r>
            <a:r>
              <a:rPr lang="ko-KR" altLang="en-US" sz="1200" b="1" dirty="0">
                <a:solidFill>
                  <a:srgbClr val="FF0000"/>
                </a:solidFill>
              </a:rPr>
              <a:t>작품페이지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회차</a:t>
            </a:r>
            <a:r>
              <a:rPr lang="ko-KR" altLang="en-US" sz="1200" b="1" dirty="0"/>
              <a:t> 목록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회차</a:t>
            </a:r>
            <a:r>
              <a:rPr lang="ko-KR" altLang="en-US" sz="1200" b="1" dirty="0"/>
              <a:t>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2B52C-722F-90AF-6A17-B7BAC494D1C0}"/>
              </a:ext>
            </a:extLst>
          </p:cNvPr>
          <p:cNvSpPr txBox="1"/>
          <p:nvPr/>
        </p:nvSpPr>
        <p:spPr>
          <a:xfrm>
            <a:off x="6276975" y="1257300"/>
            <a:ext cx="581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회차</a:t>
            </a:r>
            <a:r>
              <a:rPr lang="ko-KR" altLang="en-US" b="1" dirty="0"/>
              <a:t> 생성에 필요한 정보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 err="1"/>
              <a:t>회차</a:t>
            </a:r>
            <a:r>
              <a:rPr lang="ko-KR" altLang="en-US" dirty="0"/>
              <a:t> 소제목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(</a:t>
            </a:r>
            <a:r>
              <a:rPr lang="ko-KR" altLang="en-US" dirty="0"/>
              <a:t>유저가 직접 입력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회차</a:t>
            </a:r>
            <a:r>
              <a:rPr lang="ko-KR" altLang="en-US" dirty="0"/>
              <a:t> 소제목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 (</a:t>
            </a:r>
            <a:r>
              <a:rPr lang="ko-KR" altLang="en-US" dirty="0"/>
              <a:t>유저가 직접 입력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원문 텍스트 </a:t>
            </a:r>
            <a:r>
              <a:rPr lang="en-US" altLang="ko-KR" dirty="0"/>
              <a:t>(</a:t>
            </a:r>
            <a:r>
              <a:rPr lang="ko-KR" altLang="en-US" dirty="0"/>
              <a:t>유저가 직접 입력</a:t>
            </a:r>
            <a:r>
              <a:rPr lang="en-US" altLang="ko-KR" dirty="0"/>
              <a:t>, </a:t>
            </a:r>
            <a:r>
              <a:rPr lang="ko-KR" altLang="en-US" dirty="0"/>
              <a:t>입력 후 약간의 </a:t>
            </a:r>
            <a:r>
              <a:rPr lang="ko-KR" altLang="en-US" dirty="0" err="1"/>
              <a:t>오탈자</a:t>
            </a:r>
            <a:r>
              <a:rPr lang="ko-KR" altLang="en-US" dirty="0"/>
              <a:t> 교정이 가능해야 함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00A5D3-0409-7A77-B2A8-2BE5FA5E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69" y="1038225"/>
            <a:ext cx="3156633" cy="4282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6AE7D-27D1-821E-CF4D-1C927DCF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0" y="2939710"/>
            <a:ext cx="3778429" cy="34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D99B9-BB79-12FD-EAD9-70F0B896C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78154-9481-C452-4A50-7757179F6DC8}"/>
              </a:ext>
            </a:extLst>
          </p:cNvPr>
          <p:cNvSpPr txBox="1"/>
          <p:nvPr/>
        </p:nvSpPr>
        <p:spPr>
          <a:xfrm>
            <a:off x="0" y="0"/>
            <a:ext cx="3102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C_003 </a:t>
            </a:r>
            <a:r>
              <a:rPr lang="ko-KR" altLang="en-US" sz="1200" b="1" dirty="0">
                <a:solidFill>
                  <a:srgbClr val="FF0000"/>
                </a:solidFill>
              </a:rPr>
              <a:t>작품페이지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사전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6D0D1-0107-EDAE-6411-51B2C46EE99F}"/>
              </a:ext>
            </a:extLst>
          </p:cNvPr>
          <p:cNvSpPr txBox="1"/>
          <p:nvPr/>
        </p:nvSpPr>
        <p:spPr>
          <a:xfrm>
            <a:off x="6029325" y="447675"/>
            <a:ext cx="6162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일관성 사전에 표시되어야 하는 정보</a:t>
            </a:r>
            <a:r>
              <a:rPr lang="en-US" altLang="ko-KR" b="1" dirty="0"/>
              <a:t>(Dictionary </a:t>
            </a:r>
            <a:r>
              <a:rPr lang="ko-KR" altLang="en-US" b="1" dirty="0"/>
              <a:t>테이블</a:t>
            </a:r>
            <a:r>
              <a:rPr lang="en-US" altLang="ko-KR" b="1" dirty="0"/>
              <a:t> </a:t>
            </a:r>
            <a:r>
              <a:rPr lang="ko-KR" altLang="en-US" b="1" dirty="0"/>
              <a:t>스키마 참조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한글 텍스트</a:t>
            </a:r>
            <a:r>
              <a:rPr lang="en-US" altLang="ko-KR" dirty="0"/>
              <a:t>(</a:t>
            </a:r>
            <a:r>
              <a:rPr lang="ko-KR" altLang="en-US" dirty="0"/>
              <a:t>단어 뿐만 아니라 구</a:t>
            </a:r>
            <a:r>
              <a:rPr lang="en-US" altLang="ko-KR" dirty="0"/>
              <a:t>/</a:t>
            </a:r>
            <a:r>
              <a:rPr lang="ko-KR" altLang="en-US" dirty="0"/>
              <a:t>절일 수도 있음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영문 표현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대분류</a:t>
            </a:r>
            <a:r>
              <a:rPr lang="en-US" altLang="ko-KR" dirty="0"/>
              <a:t>, </a:t>
            </a:r>
            <a:r>
              <a:rPr lang="ko-KR" altLang="en-US" dirty="0"/>
              <a:t>중분류</a:t>
            </a:r>
            <a:r>
              <a:rPr lang="en-US" altLang="ko-KR" dirty="0"/>
              <a:t>, </a:t>
            </a:r>
            <a:r>
              <a:rPr lang="ko-KR" altLang="en-US" dirty="0"/>
              <a:t>소분류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F3CDDD-216B-A3CB-72FA-D7DE0BE6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4" y="1048613"/>
            <a:ext cx="4963446" cy="3372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6DBBA-314C-F9E1-A532-5FAB38F3A5CD}"/>
              </a:ext>
            </a:extLst>
          </p:cNvPr>
          <p:cNvSpPr txBox="1"/>
          <p:nvPr/>
        </p:nvSpPr>
        <p:spPr>
          <a:xfrm>
            <a:off x="6096000" y="2345531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기능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필터링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대분류</a:t>
            </a:r>
            <a:r>
              <a:rPr lang="en-US" altLang="ko-KR" sz="1400" dirty="0"/>
              <a:t>, </a:t>
            </a:r>
            <a:r>
              <a:rPr lang="ko-KR" altLang="en-US" sz="1400" dirty="0"/>
              <a:t>중분류</a:t>
            </a:r>
            <a:r>
              <a:rPr lang="en-US" altLang="ko-KR" sz="1400" dirty="0"/>
              <a:t>, </a:t>
            </a:r>
            <a:r>
              <a:rPr lang="ko-KR" altLang="en-US" sz="1400" dirty="0"/>
              <a:t>소분류에 따라 엑셀 필터처럼 이걸로 필터링 할 수 있어야 함</a:t>
            </a:r>
            <a:r>
              <a:rPr lang="en-US" altLang="ko-KR" sz="1400" dirty="0"/>
              <a:t>, </a:t>
            </a:r>
            <a:r>
              <a:rPr lang="ko-KR" altLang="en-US" sz="1400" dirty="0"/>
              <a:t>필터링 결과 항목만 표시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검색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한글 또는 영어를 검색창에 입력했을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입력된 해당 텍스트가 포함되어 있는 일관성 사전 항목만 표시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CB7C3-0572-3224-4561-0C9F56EF10F5}"/>
              </a:ext>
            </a:extLst>
          </p:cNvPr>
          <p:cNvSpPr txBox="1"/>
          <p:nvPr/>
        </p:nvSpPr>
        <p:spPr>
          <a:xfrm>
            <a:off x="6096000" y="5382161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기타 사항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기본적으로 한글 텍스트 기준으로 가나다 정렬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대분류는 </a:t>
            </a:r>
            <a:r>
              <a:rPr lang="en-US" altLang="ko-KR" sz="1400" dirty="0"/>
              <a:t>Null </a:t>
            </a:r>
            <a:r>
              <a:rPr lang="ko-KR" altLang="en-US" sz="1400" dirty="0"/>
              <a:t>불가능</a:t>
            </a:r>
            <a:r>
              <a:rPr lang="en-US" altLang="ko-KR" sz="1400" dirty="0"/>
              <a:t>, </a:t>
            </a:r>
            <a:r>
              <a:rPr lang="ko-KR" altLang="en-US" sz="1400" dirty="0"/>
              <a:t>하지만 중분류</a:t>
            </a:r>
            <a:r>
              <a:rPr lang="en-US" altLang="ko-KR" sz="1400" dirty="0"/>
              <a:t>/</a:t>
            </a:r>
            <a:r>
              <a:rPr lang="ko-KR" altLang="en-US" sz="1400" dirty="0"/>
              <a:t>소분류는 </a:t>
            </a:r>
            <a:r>
              <a:rPr lang="en-US" altLang="ko-KR" sz="1400" dirty="0"/>
              <a:t>Null </a:t>
            </a:r>
            <a:r>
              <a:rPr lang="ko-KR" altLang="en-US" sz="1400" dirty="0"/>
              <a:t>가능</a:t>
            </a:r>
            <a:r>
              <a:rPr lang="en-US" altLang="ko-KR" sz="1400" dirty="0"/>
              <a:t>(</a:t>
            </a:r>
            <a:r>
              <a:rPr lang="ko-KR" altLang="en-US" sz="1400" dirty="0"/>
              <a:t>값이 없어도 허용</a:t>
            </a:r>
            <a:r>
              <a:rPr lang="en-US" altLang="ko-KR" sz="1400" dirty="0"/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00A-81D1-910C-6DCF-C3527C679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F2BAE-DFFF-C134-5F08-EA03DEF06639}"/>
              </a:ext>
            </a:extLst>
          </p:cNvPr>
          <p:cNvSpPr txBox="1"/>
          <p:nvPr/>
        </p:nvSpPr>
        <p:spPr>
          <a:xfrm>
            <a:off x="0" y="0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C_004 </a:t>
            </a:r>
            <a:r>
              <a:rPr lang="ko-KR" altLang="en-US" sz="1200" b="1" dirty="0">
                <a:solidFill>
                  <a:srgbClr val="FF0000"/>
                </a:solidFill>
              </a:rPr>
              <a:t>작품페이지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일관성 사전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추가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B03EC-2977-586C-301A-26BD120A5043}"/>
              </a:ext>
            </a:extLst>
          </p:cNvPr>
          <p:cNvSpPr txBox="1"/>
          <p:nvPr/>
        </p:nvSpPr>
        <p:spPr>
          <a:xfrm>
            <a:off x="6096000" y="1250811"/>
            <a:ext cx="6096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기능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한글 텍스트</a:t>
            </a:r>
            <a:r>
              <a:rPr lang="en-US" altLang="ko-KR" sz="1400" dirty="0"/>
              <a:t>, </a:t>
            </a:r>
            <a:r>
              <a:rPr lang="ko-KR" altLang="en-US" sz="1400" dirty="0"/>
              <a:t>영문 표현을 입력하고 대분류</a:t>
            </a:r>
            <a:r>
              <a:rPr lang="en-US" altLang="ko-KR" sz="1400" dirty="0"/>
              <a:t>/</a:t>
            </a:r>
            <a:r>
              <a:rPr lang="ko-KR" altLang="en-US" sz="1400" dirty="0"/>
              <a:t>중분류</a:t>
            </a:r>
            <a:r>
              <a:rPr lang="en-US" altLang="ko-KR" sz="1400" dirty="0"/>
              <a:t>/</a:t>
            </a:r>
            <a:r>
              <a:rPr lang="ko-KR" altLang="en-US" sz="1400" dirty="0"/>
              <a:t>소분류를 선택 또는 입력하면 새로운 일관성 사전 항목을 추가할 수 있어야 함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대중소분류 특징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이때 대분류</a:t>
            </a:r>
            <a:r>
              <a:rPr lang="en-US" altLang="ko-KR" sz="1400" dirty="0"/>
              <a:t>/</a:t>
            </a:r>
            <a:r>
              <a:rPr lang="ko-KR" altLang="en-US" sz="1400" dirty="0"/>
              <a:t>중분류</a:t>
            </a:r>
            <a:r>
              <a:rPr lang="en-US" altLang="ko-KR" sz="1400" dirty="0"/>
              <a:t>/</a:t>
            </a:r>
            <a:r>
              <a:rPr lang="ko-KR" altLang="en-US" sz="1400" dirty="0"/>
              <a:t>소분류는 각각 현재 일관성 사전 항목들이 가지고 있는 값들 중에서 선택하게 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아니면 새로운 유형을 </a:t>
            </a:r>
            <a:r>
              <a:rPr lang="ko-KR" altLang="en-US" sz="1400" dirty="0" err="1"/>
              <a:t>입력받을</a:t>
            </a:r>
            <a:r>
              <a:rPr lang="ko-KR" altLang="en-US" sz="1400" dirty="0"/>
              <a:t> 수 있어야 함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한글 텍스트는 수정 </a:t>
            </a:r>
            <a:r>
              <a:rPr lang="en-US" altLang="ko-KR" sz="1400" dirty="0"/>
              <a:t>X, </a:t>
            </a:r>
            <a:r>
              <a:rPr lang="ko-KR" altLang="en-US" sz="1400" dirty="0"/>
              <a:t>하지만 영문 표현</a:t>
            </a:r>
            <a:r>
              <a:rPr lang="en-US" altLang="ko-KR" sz="1400" dirty="0"/>
              <a:t>, </a:t>
            </a:r>
            <a:r>
              <a:rPr lang="ko-KR" altLang="en-US" sz="1400" dirty="0"/>
              <a:t>대분류</a:t>
            </a:r>
            <a:r>
              <a:rPr lang="en-US" altLang="ko-KR" sz="1400" dirty="0"/>
              <a:t>/</a:t>
            </a:r>
            <a:r>
              <a:rPr lang="ko-KR" altLang="en-US" sz="1400" dirty="0"/>
              <a:t>중분류</a:t>
            </a:r>
            <a:r>
              <a:rPr lang="en-US" altLang="ko-KR" sz="1400" dirty="0"/>
              <a:t>/</a:t>
            </a:r>
            <a:r>
              <a:rPr lang="ko-KR" altLang="en-US" sz="1400" dirty="0"/>
              <a:t>소분류는 수정할 수 있어야 함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수정할 때에도 </a:t>
            </a:r>
            <a:r>
              <a:rPr lang="ko-KR" altLang="en-US" sz="1400" u="sng" dirty="0"/>
              <a:t>대중소분류 특징</a:t>
            </a:r>
            <a:r>
              <a:rPr lang="ko-KR" altLang="en-US" sz="1400" dirty="0"/>
              <a:t> 적용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삭제 기능 </a:t>
            </a:r>
            <a:r>
              <a:rPr lang="en-US" altLang="ko-KR" sz="1400" dirty="0"/>
              <a:t>: </a:t>
            </a:r>
            <a:r>
              <a:rPr lang="ko-KR" altLang="en-US" sz="1400" dirty="0"/>
              <a:t>지정한 일관성 사전 항목을 삭제할 수 있어야 함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ED4C3-5416-C08B-9CC8-D8B9A27EDA35}"/>
              </a:ext>
            </a:extLst>
          </p:cNvPr>
          <p:cNvSpPr txBox="1"/>
          <p:nvPr/>
        </p:nvSpPr>
        <p:spPr>
          <a:xfrm>
            <a:off x="6096000" y="4010561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기타 사항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대분류는 </a:t>
            </a:r>
            <a:r>
              <a:rPr lang="en-US" altLang="ko-KR" sz="1400" dirty="0"/>
              <a:t>Null </a:t>
            </a:r>
            <a:r>
              <a:rPr lang="ko-KR" altLang="en-US" sz="1400" dirty="0"/>
              <a:t>불가능</a:t>
            </a:r>
            <a:r>
              <a:rPr lang="en-US" altLang="ko-KR" sz="1400" dirty="0"/>
              <a:t>, </a:t>
            </a:r>
            <a:r>
              <a:rPr lang="ko-KR" altLang="en-US" sz="1400" dirty="0"/>
              <a:t>하지만 중분류</a:t>
            </a:r>
            <a:r>
              <a:rPr lang="en-US" altLang="ko-KR" sz="1400" dirty="0"/>
              <a:t>/</a:t>
            </a:r>
            <a:r>
              <a:rPr lang="ko-KR" altLang="en-US" sz="1400" dirty="0"/>
              <a:t>소분류는 </a:t>
            </a:r>
            <a:r>
              <a:rPr lang="en-US" altLang="ko-KR" sz="1400" dirty="0"/>
              <a:t>Null </a:t>
            </a:r>
            <a:r>
              <a:rPr lang="ko-KR" altLang="en-US" sz="1400" dirty="0"/>
              <a:t>가능</a:t>
            </a:r>
            <a:r>
              <a:rPr lang="en-US" altLang="ko-KR" sz="1400" dirty="0"/>
              <a:t>(</a:t>
            </a:r>
            <a:r>
              <a:rPr lang="ko-KR" altLang="en-US" sz="1400" dirty="0"/>
              <a:t>값이 없어도 허용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위의 기능만 구현된다면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기존 기능명세의 </a:t>
            </a:r>
            <a:r>
              <a:rPr lang="en-US" altLang="ko-KR" sz="1400" dirty="0">
                <a:solidFill>
                  <a:srgbClr val="FF0000"/>
                </a:solidFill>
              </a:rPr>
              <a:t>C_004,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C_005</a:t>
            </a:r>
            <a:r>
              <a:rPr lang="ko-KR" altLang="en-US" sz="1400" dirty="0">
                <a:solidFill>
                  <a:srgbClr val="FF0000"/>
                </a:solidFill>
              </a:rPr>
              <a:t>의 용어집 상세페이지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추가페이지는 필요</a:t>
            </a:r>
            <a:r>
              <a:rPr lang="en-US" altLang="ko-KR" sz="1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D37C0-B4A7-C857-0D15-8E9CD031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50811"/>
            <a:ext cx="5303782" cy="2359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B8701-99CC-9B25-A254-D0779655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5" y="3859264"/>
            <a:ext cx="5671824" cy="16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4BCCE-2CDB-CF08-A2B7-B3845B01A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60642-A072-14BF-8E39-CBF26F368AEF}"/>
              </a:ext>
            </a:extLst>
          </p:cNvPr>
          <p:cNvSpPr txBox="1"/>
          <p:nvPr/>
        </p:nvSpPr>
        <p:spPr>
          <a:xfrm>
            <a:off x="0" y="0"/>
            <a:ext cx="2739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C_006 </a:t>
            </a:r>
            <a:r>
              <a:rPr lang="ko-KR" altLang="en-US" sz="1200" b="1" dirty="0">
                <a:solidFill>
                  <a:srgbClr val="FF0000"/>
                </a:solidFill>
              </a:rPr>
              <a:t>작품페이지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캐릭터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6761-4425-86B3-7B7F-2CB7ED395A69}"/>
              </a:ext>
            </a:extLst>
          </p:cNvPr>
          <p:cNvSpPr txBox="1"/>
          <p:nvPr/>
        </p:nvSpPr>
        <p:spPr>
          <a:xfrm>
            <a:off x="5562601" y="499641"/>
            <a:ext cx="616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캐릭터 리스트에 표시되어야 하는 정보</a:t>
            </a:r>
            <a:r>
              <a:rPr lang="en-US" altLang="ko-KR" b="1" dirty="0"/>
              <a:t>(Characters </a:t>
            </a:r>
            <a:r>
              <a:rPr lang="ko-KR" altLang="en-US" b="1" dirty="0"/>
              <a:t>테이블</a:t>
            </a:r>
            <a:r>
              <a:rPr lang="en-US" altLang="ko-KR" b="1" dirty="0"/>
              <a:t> </a:t>
            </a:r>
            <a:r>
              <a:rPr lang="ko-KR" altLang="en-US" b="1" dirty="0"/>
              <a:t>스키마 참조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캐릭터 이름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캐릭터의 다른 이름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 -&gt; </a:t>
            </a:r>
            <a:r>
              <a:rPr lang="ko-KR" altLang="en-US" dirty="0" err="1"/>
              <a:t>발화자</a:t>
            </a:r>
            <a:r>
              <a:rPr lang="en-US" altLang="ko-KR" dirty="0"/>
              <a:t>-</a:t>
            </a:r>
            <a:r>
              <a:rPr lang="ko-KR" altLang="en-US" dirty="0"/>
              <a:t>캐릭터 자동 연결 시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캐릭터 선택 시</a:t>
            </a:r>
            <a:r>
              <a:rPr lang="en-US" altLang="ko-KR" dirty="0"/>
              <a:t>) </a:t>
            </a:r>
            <a:r>
              <a:rPr lang="ko-KR" altLang="en-US" dirty="0"/>
              <a:t>해당 캐릭터의 등장 챕터별 페르소나 정보</a:t>
            </a:r>
            <a:r>
              <a:rPr lang="en-US" altLang="ko-KR" dirty="0"/>
              <a:t>. </a:t>
            </a:r>
            <a:r>
              <a:rPr lang="ko-KR" altLang="en-US" dirty="0"/>
              <a:t>등장 챕터별 페르소나는 </a:t>
            </a:r>
            <a:r>
              <a:rPr lang="en-US" altLang="ko-KR" dirty="0"/>
              <a:t>500</a:t>
            </a:r>
            <a:r>
              <a:rPr lang="ko-KR" altLang="en-US" dirty="0"/>
              <a:t>자 이내의 한글 문자열로 되어있을 예정</a:t>
            </a:r>
            <a:r>
              <a:rPr lang="en-US" altLang="ko-KR" dirty="0"/>
              <a:t>. (</a:t>
            </a:r>
            <a:r>
              <a:rPr lang="ko-KR" altLang="en-US" dirty="0"/>
              <a:t>사진과 달리 연령대</a:t>
            </a:r>
            <a:r>
              <a:rPr lang="en-US" altLang="ko-KR" dirty="0"/>
              <a:t>/</a:t>
            </a:r>
            <a:r>
              <a:rPr lang="ko-KR" altLang="en-US" dirty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성격 등 항목들 전부 통합하여 하나로 관리할 예정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EB1A1-2ADA-95DA-D67C-5943F2085FF2}"/>
              </a:ext>
            </a:extLst>
          </p:cNvPr>
          <p:cNvSpPr txBox="1"/>
          <p:nvPr/>
        </p:nvSpPr>
        <p:spPr>
          <a:xfrm>
            <a:off x="6534151" y="5158031"/>
            <a:ext cx="5191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기타 사항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기본적으로 캐릭터 이름 기준으로 가나다 정렬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선택된 캐릭터의 챕터별 페르소나는 가장 최근 회차부터 </a:t>
            </a:r>
            <a:r>
              <a:rPr lang="ko-KR" altLang="en-US" sz="1400" dirty="0" err="1"/>
              <a:t>회차</a:t>
            </a:r>
            <a:r>
              <a:rPr lang="ko-KR" altLang="en-US" sz="1400" dirty="0"/>
              <a:t> 내림차순으로 정렬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등장 횟수</a:t>
            </a:r>
            <a:r>
              <a:rPr lang="en-US" altLang="ko-KR" sz="1400" dirty="0">
                <a:solidFill>
                  <a:srgbClr val="FF0000"/>
                </a:solidFill>
              </a:rPr>
              <a:t>” </a:t>
            </a:r>
            <a:r>
              <a:rPr lang="ko-KR" altLang="en-US" sz="1400" dirty="0">
                <a:solidFill>
                  <a:srgbClr val="FF0000"/>
                </a:solidFill>
              </a:rPr>
              <a:t>정보는 표시할 필요 </a:t>
            </a:r>
            <a:r>
              <a:rPr lang="en-US" altLang="ko-KR" sz="1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8B74B9-759F-B6F5-CB7E-B8A3C493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1" y="407325"/>
            <a:ext cx="3305636" cy="4001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38A83E-3B75-CD96-5981-19A31061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047" t="13492"/>
          <a:stretch/>
        </p:blipFill>
        <p:spPr>
          <a:xfrm>
            <a:off x="466724" y="3856104"/>
            <a:ext cx="5534025" cy="27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BF6E-7782-6D9D-A299-AEB471A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9EDFD-5372-6238-DDBC-101FF4E164C2}"/>
              </a:ext>
            </a:extLst>
          </p:cNvPr>
          <p:cNvSpPr txBox="1"/>
          <p:nvPr/>
        </p:nvSpPr>
        <p:spPr>
          <a:xfrm>
            <a:off x="0" y="0"/>
            <a:ext cx="333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C_007 </a:t>
            </a:r>
            <a:r>
              <a:rPr lang="ko-KR" altLang="en-US" sz="1200" b="1" dirty="0">
                <a:solidFill>
                  <a:srgbClr val="FF0000"/>
                </a:solidFill>
              </a:rPr>
              <a:t>작품페이지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캐릭터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추가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ko-KR" alt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C2817-23EE-24B5-DE12-5CB2276CE0A1}"/>
              </a:ext>
            </a:extLst>
          </p:cNvPr>
          <p:cNvSpPr txBox="1"/>
          <p:nvPr/>
        </p:nvSpPr>
        <p:spPr>
          <a:xfrm>
            <a:off x="95251" y="3677173"/>
            <a:ext cx="1203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</a:t>
            </a:r>
            <a:r>
              <a:rPr lang="en-US" altLang="ko-KR" b="1" dirty="0"/>
              <a:t>/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캐릭터 이름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 -&gt; </a:t>
            </a:r>
            <a:r>
              <a:rPr lang="ko-KR" altLang="en-US" dirty="0"/>
              <a:t>빈 칸 </a:t>
            </a:r>
            <a:r>
              <a:rPr lang="en-US" altLang="ko-KR" dirty="0"/>
              <a:t>X, </a:t>
            </a:r>
            <a:r>
              <a:rPr lang="ko-KR" altLang="en-US" dirty="0"/>
              <a:t>하지만 수정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캐릭터의 다른 이름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 -&gt; </a:t>
            </a:r>
            <a:r>
              <a:rPr lang="ko-KR" altLang="en-US" dirty="0"/>
              <a:t>캐릭터 이름은 반드시 디폴트 값으로 리스트에 있어야 함</a:t>
            </a:r>
            <a:r>
              <a:rPr lang="en-US" altLang="ko-KR" dirty="0"/>
              <a:t>, </a:t>
            </a:r>
            <a:r>
              <a:rPr lang="ko-KR" altLang="en-US" dirty="0"/>
              <a:t>그 외 다른 이름은 추가</a:t>
            </a:r>
            <a:r>
              <a:rPr lang="en-US" altLang="ko-KR" dirty="0"/>
              <a:t>/</a:t>
            </a:r>
            <a:r>
              <a:rPr lang="ko-KR" altLang="en-US" dirty="0"/>
              <a:t>삭제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캐릭터의 챕터별 페르소나 정보 </a:t>
            </a:r>
            <a:r>
              <a:rPr lang="en-US" altLang="ko-KR" dirty="0"/>
              <a:t>-&gt; </a:t>
            </a:r>
            <a:r>
              <a:rPr lang="ko-KR" altLang="en-US" dirty="0"/>
              <a:t>빈칸 </a:t>
            </a:r>
            <a:r>
              <a:rPr lang="en-US" altLang="ko-KR" dirty="0"/>
              <a:t>X, </a:t>
            </a:r>
            <a:r>
              <a:rPr lang="ko-KR" altLang="en-US" dirty="0"/>
              <a:t>하지만 수정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삭제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EBFBA-A74E-2B19-300C-8D93D483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49841"/>
            <a:ext cx="7400925" cy="2900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607F7-B9B4-8D13-9621-4F4051DCF97E}"/>
              </a:ext>
            </a:extLst>
          </p:cNvPr>
          <p:cNvSpPr txBox="1"/>
          <p:nvPr/>
        </p:nvSpPr>
        <p:spPr>
          <a:xfrm>
            <a:off x="352425" y="5758578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기타 사항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위의 기능만 구현된다면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기존 기능명세의 </a:t>
            </a:r>
            <a:r>
              <a:rPr lang="en-US" altLang="ko-KR" sz="1400" dirty="0">
                <a:solidFill>
                  <a:srgbClr val="FF0000"/>
                </a:solidFill>
              </a:rPr>
              <a:t>C_007,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C_008</a:t>
            </a:r>
            <a:r>
              <a:rPr lang="ko-KR" altLang="en-US" sz="1400" dirty="0">
                <a:solidFill>
                  <a:srgbClr val="FF0000"/>
                </a:solidFill>
              </a:rPr>
              <a:t>의 캐릭터 상세페이지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추가페이지는 필요</a:t>
            </a:r>
            <a:r>
              <a:rPr lang="en-US" altLang="ko-KR" sz="1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047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067B-322A-4926-5FCE-80B399171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A1482-7461-911A-49D1-7F92869801B5}"/>
              </a:ext>
            </a:extLst>
          </p:cNvPr>
          <p:cNvSpPr txBox="1"/>
          <p:nvPr/>
        </p:nvSpPr>
        <p:spPr>
          <a:xfrm>
            <a:off x="0" y="0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D_001 </a:t>
            </a:r>
            <a:r>
              <a:rPr lang="ko-KR" altLang="en-US" sz="1200" b="1" dirty="0">
                <a:solidFill>
                  <a:srgbClr val="FF0000"/>
                </a:solidFill>
              </a:rPr>
              <a:t>원문 분석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검토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rgbClr val="FF0000"/>
                </a:solidFill>
              </a:rPr>
              <a:t>문장 유형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발화자</a:t>
            </a:r>
            <a:r>
              <a:rPr lang="ko-KR" altLang="en-US" sz="1200" b="1" dirty="0">
                <a:solidFill>
                  <a:srgbClr val="FF0000"/>
                </a:solidFill>
              </a:rPr>
              <a:t> 검토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529D9-C488-7EEA-4DAD-3D33D650725B}"/>
              </a:ext>
            </a:extLst>
          </p:cNvPr>
          <p:cNvSpPr txBox="1"/>
          <p:nvPr/>
        </p:nvSpPr>
        <p:spPr>
          <a:xfrm>
            <a:off x="211787" y="523875"/>
            <a:ext cx="11980213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[UI/UX</a:t>
            </a:r>
            <a:r>
              <a:rPr lang="ko-KR" altLang="en-US" sz="1400" dirty="0"/>
              <a:t> 구성 개요 및 목적</a:t>
            </a:r>
            <a:r>
              <a:rPr lang="en-US" altLang="ko-KR" sz="14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AI</a:t>
            </a:r>
            <a:r>
              <a:rPr lang="ko-KR" altLang="en-US" sz="1400" dirty="0"/>
              <a:t>에 의해 분석된 문장 블록의 유형 및 </a:t>
            </a:r>
            <a:r>
              <a:rPr lang="ko-KR" altLang="en-US" sz="1400" dirty="0" err="1"/>
              <a:t>발화자</a:t>
            </a:r>
            <a:r>
              <a:rPr lang="ko-KR" altLang="en-US" sz="1400" dirty="0"/>
              <a:t> 정보를 한 눈에 볼 수 있을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특정 </a:t>
            </a:r>
            <a:r>
              <a:rPr lang="en-US" altLang="ko-KR" sz="1400" dirty="0"/>
              <a:t>1</a:t>
            </a:r>
            <a:r>
              <a:rPr lang="ko-KR" altLang="en-US" sz="1400" dirty="0"/>
              <a:t>개의 문장 블록 뿐만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문장 블록의 유형 및 </a:t>
            </a:r>
            <a:r>
              <a:rPr lang="ko-KR" altLang="en-US" sz="1400" dirty="0" err="1"/>
              <a:t>발화자</a:t>
            </a:r>
            <a:r>
              <a:rPr lang="ko-KR" altLang="en-US" sz="1400" dirty="0"/>
              <a:t> 정보를 효율적으로 수정할 수 있을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검토 과정에서 유저가 유형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발화자</a:t>
            </a:r>
            <a:r>
              <a:rPr lang="ko-KR" altLang="en-US" sz="1400" dirty="0"/>
              <a:t> 뿐만 아니라 텍스트 그 자체도 함께 교정</a:t>
            </a:r>
            <a:r>
              <a:rPr lang="en-US" altLang="ko-KR" sz="1400" dirty="0"/>
              <a:t>/</a:t>
            </a:r>
            <a:r>
              <a:rPr lang="ko-KR" altLang="en-US" sz="1400" dirty="0"/>
              <a:t>수정할 수 있을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하나의 문장 블록의 텍스트에는 실제로는 여러 개의 문장으로 구성되어 있을 수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만약 그 중 일부의 문장이 문장 블록 내 다른 문장들과 유형</a:t>
            </a:r>
            <a:r>
              <a:rPr lang="en-US" altLang="ko-KR" sz="1400" dirty="0"/>
              <a:t>/</a:t>
            </a:r>
            <a:r>
              <a:rPr lang="ko-KR" altLang="en-US" sz="1400" dirty="0"/>
              <a:t>발화자가 다르다면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 </a:t>
            </a:r>
            <a:r>
              <a:rPr lang="en-US" altLang="ko-KR" sz="1400" dirty="0"/>
              <a:t>‘</a:t>
            </a:r>
            <a:r>
              <a:rPr lang="ko-KR" altLang="en-US" sz="1400" dirty="0"/>
              <a:t>일부의 문장</a:t>
            </a:r>
            <a:r>
              <a:rPr lang="en-US" altLang="ko-KR" sz="1400" dirty="0"/>
              <a:t>’</a:t>
            </a:r>
            <a:r>
              <a:rPr lang="ko-KR" altLang="en-US" sz="1400" dirty="0"/>
              <a:t>만 골라내어 별개의 유형</a:t>
            </a:r>
            <a:r>
              <a:rPr lang="en-US" altLang="ko-KR" sz="1400" dirty="0"/>
              <a:t>/</a:t>
            </a:r>
            <a:r>
              <a:rPr lang="ko-KR" altLang="en-US" sz="1400" dirty="0"/>
              <a:t>발화자를 지정할 수 있을 것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7607-B35E-AC1E-51CF-3003AE1259C9}"/>
              </a:ext>
            </a:extLst>
          </p:cNvPr>
          <p:cNvSpPr txBox="1"/>
          <p:nvPr/>
        </p:nvSpPr>
        <p:spPr>
          <a:xfrm>
            <a:off x="211787" y="2592601"/>
            <a:ext cx="1198021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[UI/UX</a:t>
            </a:r>
            <a:r>
              <a:rPr lang="ko-KR" altLang="en-US" sz="1400" dirty="0"/>
              <a:t> 레퍼런스</a:t>
            </a:r>
            <a:r>
              <a:rPr lang="en-US" altLang="ko-KR" sz="1400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노션</a:t>
            </a:r>
            <a:r>
              <a:rPr lang="ko-KR" altLang="en-US" sz="1400" dirty="0"/>
              <a:t> 블록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383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7886</Words>
  <Application>Microsoft Office PowerPoint</Application>
  <PresentationFormat>와이드스크린</PresentationFormat>
  <Paragraphs>1369</Paragraphs>
  <Slides>39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Terry Hong</dc:creator>
  <cp:lastModifiedBy>Terry Hong</cp:lastModifiedBy>
  <cp:revision>19</cp:revision>
  <dcterms:created xsi:type="dcterms:W3CDTF">2024-11-07T07:20:58Z</dcterms:created>
  <dcterms:modified xsi:type="dcterms:W3CDTF">2024-11-12T08:41:07Z</dcterms:modified>
</cp:coreProperties>
</file>