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5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0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8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4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8DAE-DFA7-4EF6-A93A-B1D1844BDFD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28E4-3761-482E-8658-6C36C68FB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8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4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Г. user36672</dc:creator>
  <cp:lastModifiedBy>Антон Г. user36672</cp:lastModifiedBy>
  <cp:revision>2</cp:revision>
  <dcterms:created xsi:type="dcterms:W3CDTF">2022-11-10T13:57:50Z</dcterms:created>
  <dcterms:modified xsi:type="dcterms:W3CDTF">2022-11-10T15:08:07Z</dcterms:modified>
</cp:coreProperties>
</file>