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7" r:id="rId4"/>
    <p:sldId id="260" r:id="rId5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7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D317-E9AC-4DE8-B5F4-B0EED3552BE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23D7-7FE9-442A-884A-BA9092CE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518BB-799E-C7C8-7584-2784505A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92B0104-C211-7C90-CFB1-3F4119C88414}"/>
              </a:ext>
            </a:extLst>
          </p:cNvPr>
          <p:cNvGrpSpPr/>
          <p:nvPr/>
        </p:nvGrpSpPr>
        <p:grpSpPr>
          <a:xfrm>
            <a:off x="1720326" y="2848352"/>
            <a:ext cx="4347600" cy="2036497"/>
            <a:chOff x="66078" y="2510925"/>
            <a:chExt cx="4347600" cy="203649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EB3AF1-1893-0F98-264B-B182F8D802B7}"/>
                </a:ext>
              </a:extLst>
            </p:cNvPr>
            <p:cNvGrpSpPr/>
            <p:nvPr/>
          </p:nvGrpSpPr>
          <p:grpSpPr>
            <a:xfrm>
              <a:off x="66078" y="2510925"/>
              <a:ext cx="4347600" cy="2036497"/>
              <a:chOff x="-276822" y="2477587"/>
              <a:chExt cx="4347600" cy="203649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3851AC6-D599-B898-2765-F2A8044A30E5}"/>
                  </a:ext>
                </a:extLst>
              </p:cNvPr>
              <p:cNvSpPr/>
              <p:nvPr/>
            </p:nvSpPr>
            <p:spPr>
              <a:xfrm>
                <a:off x="3119551" y="2979695"/>
                <a:ext cx="951227" cy="1033466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FX45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13D747-BA7E-A0B5-B459-E9B3DC1AC8E8}"/>
                  </a:ext>
                </a:extLst>
              </p:cNvPr>
              <p:cNvSpPr/>
              <p:nvPr/>
            </p:nvSpPr>
            <p:spPr>
              <a:xfrm rot="16200000">
                <a:off x="3795820" y="3358020"/>
                <a:ext cx="113753" cy="275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61EBD97-1382-4C81-354B-2F4E38C68FF3}"/>
                  </a:ext>
                </a:extLst>
              </p:cNvPr>
              <p:cNvSpPr/>
              <p:nvPr/>
            </p:nvSpPr>
            <p:spPr>
              <a:xfrm rot="16200000">
                <a:off x="3795819" y="3631871"/>
                <a:ext cx="113753" cy="275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D4D423A-10B6-E463-24C6-BAD7BECF7357}"/>
                  </a:ext>
                </a:extLst>
              </p:cNvPr>
              <p:cNvSpPr/>
              <p:nvPr/>
            </p:nvSpPr>
            <p:spPr>
              <a:xfrm rot="16200000">
                <a:off x="3795819" y="3104163"/>
                <a:ext cx="113753" cy="275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ED9971-5937-088B-C69E-BA4B19AF1C19}"/>
                  </a:ext>
                </a:extLst>
              </p:cNvPr>
              <p:cNvSpPr txBox="1"/>
              <p:nvPr/>
            </p:nvSpPr>
            <p:spPr>
              <a:xfrm>
                <a:off x="3685429" y="3511899"/>
                <a:ext cx="355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I2C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5BC98C6-1B67-6385-1C96-B55FBFF2E4A5}"/>
                  </a:ext>
                </a:extLst>
              </p:cNvPr>
              <p:cNvGrpSpPr/>
              <p:nvPr/>
            </p:nvGrpSpPr>
            <p:grpSpPr>
              <a:xfrm>
                <a:off x="-276822" y="2477587"/>
                <a:ext cx="3396373" cy="2036497"/>
                <a:chOff x="1870951" y="2130259"/>
                <a:chExt cx="3396373" cy="2036497"/>
              </a:xfrm>
            </p:grpSpPr>
            <p:pic>
              <p:nvPicPr>
                <p:cNvPr id="48" name="Picture 4" descr="Escape Room Techs Staff – Escape Room Techs">
                  <a:extLst>
                    <a:ext uri="{FF2B5EF4-FFF2-40B4-BE49-F238E27FC236}">
                      <a16:creationId xmlns:a16="http://schemas.microsoft.com/office/drawing/2014/main" id="{B1274FF7-31C3-6C96-89DB-37B404FF1A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0951" y="2130259"/>
                  <a:ext cx="3396373" cy="20364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BBC1404-560F-4B87-1C1D-BAD500D7B186}"/>
                    </a:ext>
                  </a:extLst>
                </p:cNvPr>
                <p:cNvGrpSpPr/>
                <p:nvPr/>
              </p:nvGrpSpPr>
              <p:grpSpPr>
                <a:xfrm>
                  <a:off x="2314967" y="3767525"/>
                  <a:ext cx="1423511" cy="140106"/>
                  <a:chOff x="2253187" y="3653225"/>
                  <a:chExt cx="1423511" cy="140106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0778864-C97C-E1FA-D776-71BBE70A22CA}"/>
                      </a:ext>
                    </a:extLst>
                  </p:cNvPr>
                  <p:cNvSpPr/>
                  <p:nvPr/>
                </p:nvSpPr>
                <p:spPr>
                  <a:xfrm>
                    <a:off x="2253187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056E904B-8634-7FF8-FE64-1C1A600E6E57}"/>
                      </a:ext>
                    </a:extLst>
                  </p:cNvPr>
                  <p:cNvSpPr/>
                  <p:nvPr/>
                </p:nvSpPr>
                <p:spPr>
                  <a:xfrm>
                    <a:off x="2395538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C24A4EC-39DF-FBA0-0C6F-1C3598A8DA27}"/>
                      </a:ext>
                    </a:extLst>
                  </p:cNvPr>
                  <p:cNvSpPr/>
                  <p:nvPr/>
                </p:nvSpPr>
                <p:spPr>
                  <a:xfrm>
                    <a:off x="2537889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0E3C61CA-4515-B2F8-DF61-E19BFCE5677A}"/>
                      </a:ext>
                    </a:extLst>
                  </p:cNvPr>
                  <p:cNvSpPr/>
                  <p:nvPr/>
                </p:nvSpPr>
                <p:spPr>
                  <a:xfrm>
                    <a:off x="2680240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7C20E2A-34B9-4F5A-D049-FBEE2EC81DFA}"/>
                      </a:ext>
                    </a:extLst>
                  </p:cNvPr>
                  <p:cNvSpPr/>
                  <p:nvPr/>
                </p:nvSpPr>
                <p:spPr>
                  <a:xfrm>
                    <a:off x="2822591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9BBB547E-82A0-E08A-BE30-DD59A30D8801}"/>
                      </a:ext>
                    </a:extLst>
                  </p:cNvPr>
                  <p:cNvSpPr/>
                  <p:nvPr/>
                </p:nvSpPr>
                <p:spPr>
                  <a:xfrm>
                    <a:off x="2964942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91594AA-FBD8-611B-D35B-4F19B9B23DED}"/>
                      </a:ext>
                    </a:extLst>
                  </p:cNvPr>
                  <p:cNvSpPr/>
                  <p:nvPr/>
                </p:nvSpPr>
                <p:spPr>
                  <a:xfrm>
                    <a:off x="3107293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E0AF355-D070-D4E2-7359-4C8092774210}"/>
                      </a:ext>
                    </a:extLst>
                  </p:cNvPr>
                  <p:cNvSpPr/>
                  <p:nvPr/>
                </p:nvSpPr>
                <p:spPr>
                  <a:xfrm>
                    <a:off x="3250813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8451863B-A731-DED0-810B-63D869D7B118}"/>
                      </a:ext>
                    </a:extLst>
                  </p:cNvPr>
                  <p:cNvSpPr/>
                  <p:nvPr/>
                </p:nvSpPr>
                <p:spPr>
                  <a:xfrm>
                    <a:off x="3392580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EBD3C41-3E8C-8A01-2AFB-F896EBA9B373}"/>
                      </a:ext>
                    </a:extLst>
                  </p:cNvPr>
                  <p:cNvSpPr/>
                  <p:nvPr/>
                </p:nvSpPr>
                <p:spPr>
                  <a:xfrm>
                    <a:off x="3534347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23AAC4D-9CC9-80DD-39EC-56C115A4FA66}"/>
                    </a:ext>
                  </a:extLst>
                </p:cNvPr>
                <p:cNvGrpSpPr/>
                <p:nvPr/>
              </p:nvGrpSpPr>
              <p:grpSpPr>
                <a:xfrm>
                  <a:off x="2322295" y="2373717"/>
                  <a:ext cx="1141146" cy="140106"/>
                  <a:chOff x="2252018" y="2474507"/>
                  <a:chExt cx="1141146" cy="140106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D669875F-29E7-0BD5-CA64-030516B1B4D5}"/>
                      </a:ext>
                    </a:extLst>
                  </p:cNvPr>
                  <p:cNvSpPr/>
                  <p:nvPr/>
                </p:nvSpPr>
                <p:spPr>
                  <a:xfrm>
                    <a:off x="2252018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FBA32DD-9595-EA67-F290-3505A9D69DA4}"/>
                      </a:ext>
                    </a:extLst>
                  </p:cNvPr>
                  <p:cNvSpPr/>
                  <p:nvPr/>
                </p:nvSpPr>
                <p:spPr>
                  <a:xfrm>
                    <a:off x="2395538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45A443D-EBBF-99A6-2940-11A15E66C0B0}"/>
                      </a:ext>
                    </a:extLst>
                  </p:cNvPr>
                  <p:cNvSpPr/>
                  <p:nvPr/>
                </p:nvSpPr>
                <p:spPr>
                  <a:xfrm>
                    <a:off x="2537889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D371050F-C482-4EFC-701B-DAB40652F384}"/>
                      </a:ext>
                    </a:extLst>
                  </p:cNvPr>
                  <p:cNvSpPr/>
                  <p:nvPr/>
                </p:nvSpPr>
                <p:spPr>
                  <a:xfrm>
                    <a:off x="2680240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5581CF2-6672-5584-005C-89FF195AF4D7}"/>
                      </a:ext>
                    </a:extLst>
                  </p:cNvPr>
                  <p:cNvSpPr/>
                  <p:nvPr/>
                </p:nvSpPr>
                <p:spPr>
                  <a:xfrm>
                    <a:off x="2822591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CE0928E-7BE0-DE99-587B-85C62EAEE39F}"/>
                      </a:ext>
                    </a:extLst>
                  </p:cNvPr>
                  <p:cNvSpPr/>
                  <p:nvPr/>
                </p:nvSpPr>
                <p:spPr>
                  <a:xfrm>
                    <a:off x="2964942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4AADCC-7BE8-841E-92E7-B7948135299A}"/>
                      </a:ext>
                    </a:extLst>
                  </p:cNvPr>
                  <p:cNvSpPr/>
                  <p:nvPr/>
                </p:nvSpPr>
                <p:spPr>
                  <a:xfrm>
                    <a:off x="3107293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AC0A17E6-30B0-55CC-0714-D0DC3866D3F2}"/>
                      </a:ext>
                    </a:extLst>
                  </p:cNvPr>
                  <p:cNvSpPr/>
                  <p:nvPr/>
                </p:nvSpPr>
                <p:spPr>
                  <a:xfrm>
                    <a:off x="3250813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FC29CF4-1BFD-B29C-F970-6AF968B204AB}"/>
                    </a:ext>
                  </a:extLst>
                </p:cNvPr>
                <p:cNvGrpSpPr/>
                <p:nvPr/>
              </p:nvGrpSpPr>
              <p:grpSpPr>
                <a:xfrm>
                  <a:off x="2088432" y="2586698"/>
                  <a:ext cx="144693" cy="1123618"/>
                  <a:chOff x="2108494" y="2724538"/>
                  <a:chExt cx="144693" cy="1123618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1ED3821-CEA4-B9BD-91BD-D50E19A5330F}"/>
                      </a:ext>
                    </a:extLst>
                  </p:cNvPr>
                  <p:cNvSpPr/>
                  <p:nvPr/>
                </p:nvSpPr>
                <p:spPr>
                  <a:xfrm>
                    <a:off x="2110836" y="2724538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6134386B-3D97-33B1-A368-F90F90EEDDF9}"/>
                      </a:ext>
                    </a:extLst>
                  </p:cNvPr>
                  <p:cNvSpPr/>
                  <p:nvPr/>
                </p:nvSpPr>
                <p:spPr>
                  <a:xfrm>
                    <a:off x="2109667" y="2864644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EEC169F7-6E16-C56F-9761-39F6AB2CC554}"/>
                      </a:ext>
                    </a:extLst>
                  </p:cNvPr>
                  <p:cNvSpPr/>
                  <p:nvPr/>
                </p:nvSpPr>
                <p:spPr>
                  <a:xfrm>
                    <a:off x="2109666" y="3004750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F7318C3-19F0-7302-4A39-E2E4A27B5AD2}"/>
                      </a:ext>
                    </a:extLst>
                  </p:cNvPr>
                  <p:cNvSpPr/>
                  <p:nvPr/>
                </p:nvSpPr>
                <p:spPr>
                  <a:xfrm>
                    <a:off x="2109666" y="3144856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D573A9AD-B3EE-105D-27F4-3006C9D2C215}"/>
                      </a:ext>
                    </a:extLst>
                  </p:cNvPr>
                  <p:cNvSpPr/>
                  <p:nvPr/>
                </p:nvSpPr>
                <p:spPr>
                  <a:xfrm>
                    <a:off x="2109664" y="328588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74021AE-D584-944D-0623-BCB549D271D9}"/>
                      </a:ext>
                    </a:extLst>
                  </p:cNvPr>
                  <p:cNvSpPr/>
                  <p:nvPr/>
                </p:nvSpPr>
                <p:spPr>
                  <a:xfrm>
                    <a:off x="2109664" y="3426573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995D269-F8A6-4407-D7D3-04354AC2E6A5}"/>
                      </a:ext>
                    </a:extLst>
                  </p:cNvPr>
                  <p:cNvSpPr/>
                  <p:nvPr/>
                </p:nvSpPr>
                <p:spPr>
                  <a:xfrm>
                    <a:off x="2108495" y="3568622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288FCD0-F88D-28BD-F401-AC251BB457FA}"/>
                      </a:ext>
                    </a:extLst>
                  </p:cNvPr>
                  <p:cNvSpPr/>
                  <p:nvPr/>
                </p:nvSpPr>
                <p:spPr>
                  <a:xfrm>
                    <a:off x="2108494" y="3708050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</p:grpSp>
          </p:grp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1A38E53-CE56-59EF-8F18-4C98096625F5}"/>
                </a:ext>
              </a:extLst>
            </p:cNvPr>
            <p:cNvSpPr/>
            <p:nvPr/>
          </p:nvSpPr>
          <p:spPr>
            <a:xfrm rot="16200000">
              <a:off x="4046623" y="2953696"/>
              <a:ext cx="113753" cy="2756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A3FC18-5FA9-2488-C8D1-D82B96B793E7}"/>
              </a:ext>
            </a:extLst>
          </p:cNvPr>
          <p:cNvGrpSpPr/>
          <p:nvPr/>
        </p:nvGrpSpPr>
        <p:grpSpPr>
          <a:xfrm>
            <a:off x="7049811" y="3330644"/>
            <a:ext cx="1155031" cy="1071904"/>
            <a:chOff x="3055655" y="2043180"/>
            <a:chExt cx="1155031" cy="1071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C328AF-95F0-100F-4F68-A773F02A16DE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BFD681-5A01-0DD7-110E-22561291FFB6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70B05C-2E41-CC5A-EF16-BFB048F5C5E8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CE1877-58B8-9204-E531-FC33AB4916D9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E77326-C154-041F-8266-14716937972C}"/>
              </a:ext>
            </a:extLst>
          </p:cNvPr>
          <p:cNvGrpSpPr/>
          <p:nvPr/>
        </p:nvGrpSpPr>
        <p:grpSpPr>
          <a:xfrm>
            <a:off x="8845890" y="3330644"/>
            <a:ext cx="1155031" cy="1071904"/>
            <a:chOff x="3055655" y="2043180"/>
            <a:chExt cx="1155031" cy="10719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8B528C-D1F9-FEC3-DC5C-4791DC378E73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4DA83C-FF53-3549-213C-42B107CCBB1B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46400E-EEE1-6640-CAC8-6760183CBEC4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2A5D90-529E-A60F-FF34-4EA4A5DF1239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42ADAB-C748-B1FE-88E8-3054287A0FF8}"/>
              </a:ext>
            </a:extLst>
          </p:cNvPr>
          <p:cNvGrpSpPr/>
          <p:nvPr/>
        </p:nvGrpSpPr>
        <p:grpSpPr>
          <a:xfrm>
            <a:off x="10641969" y="3330644"/>
            <a:ext cx="1155031" cy="1071904"/>
            <a:chOff x="3055655" y="2043180"/>
            <a:chExt cx="1155031" cy="10719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E82612-9D59-6FA2-9A95-24DF6AD7AAC1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4ACFF1-9217-A35C-3860-73875DEB19F1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670976-DDED-9E09-9BDB-7CC610F0F5AE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45F9C0-5287-0CF5-53BA-14C0043B9F3B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1825F2-6D69-4A80-F4BF-DF6215D964AA}"/>
              </a:ext>
            </a:extLst>
          </p:cNvPr>
          <p:cNvGrpSpPr/>
          <p:nvPr/>
        </p:nvGrpSpPr>
        <p:grpSpPr>
          <a:xfrm>
            <a:off x="12438048" y="3330644"/>
            <a:ext cx="1155031" cy="1071904"/>
            <a:chOff x="3055655" y="2043180"/>
            <a:chExt cx="1155031" cy="107190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83EE0B-8433-B460-4005-08681E7F4E4B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22DA4-F251-0079-CCF4-F71663ACC202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00BCF6-CEA8-433E-F1D4-34AEDEE5032C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98C577-EA47-6336-1124-346BD3964256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2EE8A9-A5DA-4E62-E923-AB98BCEAC8A6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7944154" y="3866596"/>
            <a:ext cx="1162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108C44-02EA-9E92-6574-13D67C481EA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9740233" y="3866596"/>
            <a:ext cx="1162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C7B33F-BC72-2E69-9F6B-F90DE162B043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1536311" y="3866596"/>
            <a:ext cx="1162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94A60A-A3BC-1B57-6F94-A2812C54D64A}"/>
              </a:ext>
            </a:extLst>
          </p:cNvPr>
          <p:cNvSpPr txBox="1"/>
          <p:nvPr/>
        </p:nvSpPr>
        <p:spPr>
          <a:xfrm>
            <a:off x="1635125" y="918332"/>
            <a:ext cx="45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 Wiring (No extenders up to one meter)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04FEB-2D33-0AFA-A7E7-E0A1D72DC19B}"/>
              </a:ext>
            </a:extLst>
          </p:cNvPr>
          <p:cNvSpPr txBox="1"/>
          <p:nvPr/>
        </p:nvSpPr>
        <p:spPr>
          <a:xfrm>
            <a:off x="5163460" y="2185774"/>
            <a:ext cx="1394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middle i2c header</a:t>
            </a:r>
          </a:p>
          <a:p>
            <a:r>
              <a:rPr lang="en-US" sz="1200" dirty="0"/>
              <a:t>And ensure VCCIO jumper is set to pins 2-3 (3.3V)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1A7529-1A44-1169-922F-E9BC7A86785A}"/>
              </a:ext>
            </a:extLst>
          </p:cNvPr>
          <p:cNvCxnSpPr>
            <a:cxnSpLocks/>
            <a:stCxn id="37" idx="2"/>
            <a:endCxn id="5" idx="1"/>
          </p:cNvCxnSpPr>
          <p:nvPr/>
        </p:nvCxnSpPr>
        <p:spPr>
          <a:xfrm>
            <a:off x="5987667" y="3866596"/>
            <a:ext cx="1322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7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405893E-1B55-EAF0-B9E2-50FC1B805CF3}"/>
              </a:ext>
            </a:extLst>
          </p:cNvPr>
          <p:cNvGrpSpPr/>
          <p:nvPr/>
        </p:nvGrpSpPr>
        <p:grpSpPr>
          <a:xfrm>
            <a:off x="1313853" y="2568081"/>
            <a:ext cx="4347600" cy="2036497"/>
            <a:chOff x="66078" y="2510925"/>
            <a:chExt cx="4347600" cy="203649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0C9A5E2-3559-D17B-52CB-DFC9A2A95984}"/>
                </a:ext>
              </a:extLst>
            </p:cNvPr>
            <p:cNvGrpSpPr/>
            <p:nvPr/>
          </p:nvGrpSpPr>
          <p:grpSpPr>
            <a:xfrm>
              <a:off x="66078" y="2510925"/>
              <a:ext cx="4347600" cy="2036497"/>
              <a:chOff x="-276822" y="2477587"/>
              <a:chExt cx="4347600" cy="203649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D8AF653-CCD9-1AF8-9627-B13DDF8E9766}"/>
                  </a:ext>
                </a:extLst>
              </p:cNvPr>
              <p:cNvSpPr/>
              <p:nvPr/>
            </p:nvSpPr>
            <p:spPr>
              <a:xfrm>
                <a:off x="3119551" y="2979695"/>
                <a:ext cx="951227" cy="1033466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FX45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7F4764-6F97-4B96-2EB0-C5932CAB39FA}"/>
                  </a:ext>
                </a:extLst>
              </p:cNvPr>
              <p:cNvSpPr/>
              <p:nvPr/>
            </p:nvSpPr>
            <p:spPr>
              <a:xfrm rot="16200000">
                <a:off x="3795820" y="3358020"/>
                <a:ext cx="113753" cy="275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623A55-7005-96B2-83F4-963DF95F6435}"/>
                  </a:ext>
                </a:extLst>
              </p:cNvPr>
              <p:cNvSpPr/>
              <p:nvPr/>
            </p:nvSpPr>
            <p:spPr>
              <a:xfrm rot="16200000">
                <a:off x="3795819" y="3631871"/>
                <a:ext cx="113753" cy="275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BF390B-8A23-CA24-958B-CC3B6EAA201E}"/>
                  </a:ext>
                </a:extLst>
              </p:cNvPr>
              <p:cNvSpPr/>
              <p:nvPr/>
            </p:nvSpPr>
            <p:spPr>
              <a:xfrm rot="16200000">
                <a:off x="3795819" y="3104163"/>
                <a:ext cx="113753" cy="275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1D26FA-47BD-B6E9-BB7D-D1636DDA8B81}"/>
                  </a:ext>
                </a:extLst>
              </p:cNvPr>
              <p:cNvSpPr txBox="1"/>
              <p:nvPr/>
            </p:nvSpPr>
            <p:spPr>
              <a:xfrm>
                <a:off x="3685429" y="3511899"/>
                <a:ext cx="355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I2C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ED2EADD-623C-E5CE-7F2F-B24425695652}"/>
                  </a:ext>
                </a:extLst>
              </p:cNvPr>
              <p:cNvGrpSpPr/>
              <p:nvPr/>
            </p:nvGrpSpPr>
            <p:grpSpPr>
              <a:xfrm>
                <a:off x="-276822" y="2477587"/>
                <a:ext cx="3396373" cy="2036497"/>
                <a:chOff x="1870951" y="2130259"/>
                <a:chExt cx="3396373" cy="2036497"/>
              </a:xfrm>
            </p:grpSpPr>
            <p:pic>
              <p:nvPicPr>
                <p:cNvPr id="48" name="Picture 4" descr="Escape Room Techs Staff – Escape Room Techs">
                  <a:extLst>
                    <a:ext uri="{FF2B5EF4-FFF2-40B4-BE49-F238E27FC236}">
                      <a16:creationId xmlns:a16="http://schemas.microsoft.com/office/drawing/2014/main" id="{ED3392DC-9A69-A78A-6E53-1C353D8DFE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0951" y="2130259"/>
                  <a:ext cx="3396373" cy="20364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D7BEFDE-EDA9-F77C-48BD-96C6E3019A71}"/>
                    </a:ext>
                  </a:extLst>
                </p:cNvPr>
                <p:cNvGrpSpPr/>
                <p:nvPr/>
              </p:nvGrpSpPr>
              <p:grpSpPr>
                <a:xfrm>
                  <a:off x="2314967" y="3767525"/>
                  <a:ext cx="1423511" cy="140106"/>
                  <a:chOff x="2253187" y="3653225"/>
                  <a:chExt cx="1423511" cy="140106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5C4A232B-28A9-D64B-71D9-C5FFF8F23DE4}"/>
                      </a:ext>
                    </a:extLst>
                  </p:cNvPr>
                  <p:cNvSpPr/>
                  <p:nvPr/>
                </p:nvSpPr>
                <p:spPr>
                  <a:xfrm>
                    <a:off x="2253187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B2FC27D-A77D-10A6-CB81-6DCC930FA9AD}"/>
                      </a:ext>
                    </a:extLst>
                  </p:cNvPr>
                  <p:cNvSpPr/>
                  <p:nvPr/>
                </p:nvSpPr>
                <p:spPr>
                  <a:xfrm>
                    <a:off x="2395538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490D0C0-9289-317C-758B-E55D4B39FE92}"/>
                      </a:ext>
                    </a:extLst>
                  </p:cNvPr>
                  <p:cNvSpPr/>
                  <p:nvPr/>
                </p:nvSpPr>
                <p:spPr>
                  <a:xfrm>
                    <a:off x="2537889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E8392E2A-89FF-0968-9C12-8D2161D98475}"/>
                      </a:ext>
                    </a:extLst>
                  </p:cNvPr>
                  <p:cNvSpPr/>
                  <p:nvPr/>
                </p:nvSpPr>
                <p:spPr>
                  <a:xfrm>
                    <a:off x="2680240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46D63FB-6D60-47B2-939B-4354C786C5B1}"/>
                      </a:ext>
                    </a:extLst>
                  </p:cNvPr>
                  <p:cNvSpPr/>
                  <p:nvPr/>
                </p:nvSpPr>
                <p:spPr>
                  <a:xfrm>
                    <a:off x="2822591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3F37B787-0B1A-EF91-4BC8-6AE4385A0089}"/>
                      </a:ext>
                    </a:extLst>
                  </p:cNvPr>
                  <p:cNvSpPr/>
                  <p:nvPr/>
                </p:nvSpPr>
                <p:spPr>
                  <a:xfrm>
                    <a:off x="2964942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C6DDB3BE-62F7-0AB8-F257-70DCFA4631AB}"/>
                      </a:ext>
                    </a:extLst>
                  </p:cNvPr>
                  <p:cNvSpPr/>
                  <p:nvPr/>
                </p:nvSpPr>
                <p:spPr>
                  <a:xfrm>
                    <a:off x="3107293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8B0A1FD-0891-2EA3-4DCF-E3A8A7AF407F}"/>
                      </a:ext>
                    </a:extLst>
                  </p:cNvPr>
                  <p:cNvSpPr/>
                  <p:nvPr/>
                </p:nvSpPr>
                <p:spPr>
                  <a:xfrm>
                    <a:off x="3250813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FB166F30-7940-F67A-9568-8FA9F092CC6E}"/>
                      </a:ext>
                    </a:extLst>
                  </p:cNvPr>
                  <p:cNvSpPr/>
                  <p:nvPr/>
                </p:nvSpPr>
                <p:spPr>
                  <a:xfrm>
                    <a:off x="3392580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B55CF6F7-2B51-F309-6E15-554C63384DC6}"/>
                      </a:ext>
                    </a:extLst>
                  </p:cNvPr>
                  <p:cNvSpPr/>
                  <p:nvPr/>
                </p:nvSpPr>
                <p:spPr>
                  <a:xfrm>
                    <a:off x="3534347" y="365322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2A0B0FE-4F88-7EE5-1ACB-EB55C2E99864}"/>
                    </a:ext>
                  </a:extLst>
                </p:cNvPr>
                <p:cNvGrpSpPr/>
                <p:nvPr/>
              </p:nvGrpSpPr>
              <p:grpSpPr>
                <a:xfrm>
                  <a:off x="2322295" y="2373717"/>
                  <a:ext cx="1141146" cy="140106"/>
                  <a:chOff x="2252018" y="2474507"/>
                  <a:chExt cx="1141146" cy="140106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5FEE279-6CA5-790A-E83A-88C8E412E779}"/>
                      </a:ext>
                    </a:extLst>
                  </p:cNvPr>
                  <p:cNvSpPr/>
                  <p:nvPr/>
                </p:nvSpPr>
                <p:spPr>
                  <a:xfrm>
                    <a:off x="2252018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367ED51-2112-113B-FBC9-097412ACEC46}"/>
                      </a:ext>
                    </a:extLst>
                  </p:cNvPr>
                  <p:cNvSpPr/>
                  <p:nvPr/>
                </p:nvSpPr>
                <p:spPr>
                  <a:xfrm>
                    <a:off x="2395538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9B23315-8D78-25C8-052E-2EA9A597259B}"/>
                      </a:ext>
                    </a:extLst>
                  </p:cNvPr>
                  <p:cNvSpPr/>
                  <p:nvPr/>
                </p:nvSpPr>
                <p:spPr>
                  <a:xfrm>
                    <a:off x="2537889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246FC5F5-B6B7-1E95-32AF-773BF34DCDFA}"/>
                      </a:ext>
                    </a:extLst>
                  </p:cNvPr>
                  <p:cNvSpPr/>
                  <p:nvPr/>
                </p:nvSpPr>
                <p:spPr>
                  <a:xfrm>
                    <a:off x="2680240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4429E584-18B4-50AA-E2FB-8BCA03D85461}"/>
                      </a:ext>
                    </a:extLst>
                  </p:cNvPr>
                  <p:cNvSpPr/>
                  <p:nvPr/>
                </p:nvSpPr>
                <p:spPr>
                  <a:xfrm>
                    <a:off x="2822591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89BD610-07D9-B123-6F39-28C889C0AF29}"/>
                      </a:ext>
                    </a:extLst>
                  </p:cNvPr>
                  <p:cNvSpPr/>
                  <p:nvPr/>
                </p:nvSpPr>
                <p:spPr>
                  <a:xfrm>
                    <a:off x="2964942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26A8B32E-2973-BEAE-0366-3BB1359D90B1}"/>
                      </a:ext>
                    </a:extLst>
                  </p:cNvPr>
                  <p:cNvSpPr/>
                  <p:nvPr/>
                </p:nvSpPr>
                <p:spPr>
                  <a:xfrm>
                    <a:off x="3107293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40341D03-CE5C-C90C-1229-DAD9DC05E274}"/>
                      </a:ext>
                    </a:extLst>
                  </p:cNvPr>
                  <p:cNvSpPr/>
                  <p:nvPr/>
                </p:nvSpPr>
                <p:spPr>
                  <a:xfrm>
                    <a:off x="3250813" y="2474507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8348E04-017E-BD73-D911-1367A41EF7DB}"/>
                    </a:ext>
                  </a:extLst>
                </p:cNvPr>
                <p:cNvGrpSpPr/>
                <p:nvPr/>
              </p:nvGrpSpPr>
              <p:grpSpPr>
                <a:xfrm>
                  <a:off x="2088432" y="2586698"/>
                  <a:ext cx="144693" cy="1123618"/>
                  <a:chOff x="2108494" y="2724538"/>
                  <a:chExt cx="144693" cy="1123618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03D37DB-BC9C-AA95-9C6F-F9378DF9B153}"/>
                      </a:ext>
                    </a:extLst>
                  </p:cNvPr>
                  <p:cNvSpPr/>
                  <p:nvPr/>
                </p:nvSpPr>
                <p:spPr>
                  <a:xfrm>
                    <a:off x="2110836" y="2724538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014D3DB-9726-CA22-3C32-EF0C45025568}"/>
                      </a:ext>
                    </a:extLst>
                  </p:cNvPr>
                  <p:cNvSpPr/>
                  <p:nvPr/>
                </p:nvSpPr>
                <p:spPr>
                  <a:xfrm>
                    <a:off x="2109667" y="2864644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7AA361D-5A20-AE6E-8DB4-D5F4A7FAC199}"/>
                      </a:ext>
                    </a:extLst>
                  </p:cNvPr>
                  <p:cNvSpPr/>
                  <p:nvPr/>
                </p:nvSpPr>
                <p:spPr>
                  <a:xfrm>
                    <a:off x="2109666" y="3004750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A7D0624-CF18-5684-6E43-3A1FFF3DB2B8}"/>
                      </a:ext>
                    </a:extLst>
                  </p:cNvPr>
                  <p:cNvSpPr/>
                  <p:nvPr/>
                </p:nvSpPr>
                <p:spPr>
                  <a:xfrm>
                    <a:off x="2109666" y="3144856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C905451-80A2-1584-D241-EB10C129AD61}"/>
                      </a:ext>
                    </a:extLst>
                  </p:cNvPr>
                  <p:cNvSpPr/>
                  <p:nvPr/>
                </p:nvSpPr>
                <p:spPr>
                  <a:xfrm>
                    <a:off x="2109664" y="3285885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612C4720-AE09-D0FD-761F-55A4B35B0DB3}"/>
                      </a:ext>
                    </a:extLst>
                  </p:cNvPr>
                  <p:cNvSpPr/>
                  <p:nvPr/>
                </p:nvSpPr>
                <p:spPr>
                  <a:xfrm>
                    <a:off x="2109664" y="3426573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9FC648B-34C8-735A-67B7-84BCF9A663C6}"/>
                      </a:ext>
                    </a:extLst>
                  </p:cNvPr>
                  <p:cNvSpPr/>
                  <p:nvPr/>
                </p:nvSpPr>
                <p:spPr>
                  <a:xfrm>
                    <a:off x="2108495" y="3568622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1DEB222-3631-4D1E-F9FD-881F0FCF1190}"/>
                      </a:ext>
                    </a:extLst>
                  </p:cNvPr>
                  <p:cNvSpPr/>
                  <p:nvPr/>
                </p:nvSpPr>
                <p:spPr>
                  <a:xfrm>
                    <a:off x="2108494" y="3708050"/>
                    <a:ext cx="142351" cy="1401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 sz="700" dirty="0"/>
                  </a:p>
                </p:txBody>
              </p:sp>
            </p:grpSp>
          </p:grp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0E2B8A8-4A78-44C5-5387-6654528FEB99}"/>
                </a:ext>
              </a:extLst>
            </p:cNvPr>
            <p:cNvSpPr/>
            <p:nvPr/>
          </p:nvSpPr>
          <p:spPr>
            <a:xfrm rot="16200000">
              <a:off x="4046623" y="2953696"/>
              <a:ext cx="113753" cy="2756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87E25B-4D59-0A10-3C62-AE8758A64469}"/>
              </a:ext>
            </a:extLst>
          </p:cNvPr>
          <p:cNvSpPr txBox="1"/>
          <p:nvPr/>
        </p:nvSpPr>
        <p:spPr>
          <a:xfrm>
            <a:off x="1260475" y="821012"/>
            <a:ext cx="45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 Wiring (With extenders)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F67D37A-36C5-31A5-B332-80B7B4A38166}"/>
              </a:ext>
            </a:extLst>
          </p:cNvPr>
          <p:cNvGrpSpPr/>
          <p:nvPr/>
        </p:nvGrpSpPr>
        <p:grpSpPr>
          <a:xfrm>
            <a:off x="9863710" y="2628669"/>
            <a:ext cx="1784817" cy="1071904"/>
            <a:chOff x="1923754" y="4491318"/>
            <a:chExt cx="1784817" cy="107190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998F23E-4382-E873-A8E1-37C25B1AFAC5}"/>
                </a:ext>
              </a:extLst>
            </p:cNvPr>
            <p:cNvSpPr/>
            <p:nvPr/>
          </p:nvSpPr>
          <p:spPr>
            <a:xfrm>
              <a:off x="1923754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49F6258-D0BE-7EDF-BFEF-968946E7AA13}"/>
                </a:ext>
              </a:extLst>
            </p:cNvPr>
            <p:cNvSpPr/>
            <p:nvPr/>
          </p:nvSpPr>
          <p:spPr>
            <a:xfrm>
              <a:off x="3129972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CB36ED1-A793-7A0C-80A7-B8C1D4E9E674}"/>
                </a:ext>
              </a:extLst>
            </p:cNvPr>
            <p:cNvSpPr/>
            <p:nvPr/>
          </p:nvSpPr>
          <p:spPr>
            <a:xfrm>
              <a:off x="2356234" y="4889455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066B4-6443-D176-BDF6-25C8C1210518}"/>
              </a:ext>
            </a:extLst>
          </p:cNvPr>
          <p:cNvGrpSpPr/>
          <p:nvPr/>
        </p:nvGrpSpPr>
        <p:grpSpPr>
          <a:xfrm>
            <a:off x="12027401" y="2628669"/>
            <a:ext cx="1784817" cy="1071904"/>
            <a:chOff x="4089783" y="4491318"/>
            <a:chExt cx="1784817" cy="1071904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21C515D-4C80-10A8-B908-8C7D8BA22845}"/>
                </a:ext>
              </a:extLst>
            </p:cNvPr>
            <p:cNvSpPr/>
            <p:nvPr/>
          </p:nvSpPr>
          <p:spPr>
            <a:xfrm>
              <a:off x="4089783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98D71E6-C70A-88A6-7848-9DD1A5AD9DC7}"/>
                </a:ext>
              </a:extLst>
            </p:cNvPr>
            <p:cNvSpPr/>
            <p:nvPr/>
          </p:nvSpPr>
          <p:spPr>
            <a:xfrm>
              <a:off x="4429727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AD07CDA-3AE5-2AF1-4A62-97CB78F7060E}"/>
                </a:ext>
              </a:extLst>
            </p:cNvPr>
            <p:cNvSpPr/>
            <p:nvPr/>
          </p:nvSpPr>
          <p:spPr>
            <a:xfrm>
              <a:off x="5532094" y="4889453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9EC2F15-40CF-676B-18D2-0849D4836C46}"/>
              </a:ext>
            </a:extLst>
          </p:cNvPr>
          <p:cNvGrpSpPr/>
          <p:nvPr/>
        </p:nvGrpSpPr>
        <p:grpSpPr>
          <a:xfrm>
            <a:off x="6173082" y="2629541"/>
            <a:ext cx="1784817" cy="1071904"/>
            <a:chOff x="4089783" y="4491318"/>
            <a:chExt cx="1784817" cy="107190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9F80D32-2B0B-3C1D-6447-4E4139A254A9}"/>
                </a:ext>
              </a:extLst>
            </p:cNvPr>
            <p:cNvSpPr/>
            <p:nvPr/>
          </p:nvSpPr>
          <p:spPr>
            <a:xfrm>
              <a:off x="4089783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469AA16-4365-9D65-0FEC-B3432D074BC5}"/>
                </a:ext>
              </a:extLst>
            </p:cNvPr>
            <p:cNvSpPr/>
            <p:nvPr/>
          </p:nvSpPr>
          <p:spPr>
            <a:xfrm>
              <a:off x="4429727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0EA9B90-F732-D136-632A-2248DDE4D1E0}"/>
                </a:ext>
              </a:extLst>
            </p:cNvPr>
            <p:cNvSpPr/>
            <p:nvPr/>
          </p:nvSpPr>
          <p:spPr>
            <a:xfrm>
              <a:off x="5532094" y="4889453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945E001-BDAA-1712-CCE0-853BA1059E9F}"/>
              </a:ext>
            </a:extLst>
          </p:cNvPr>
          <p:cNvGrpSpPr/>
          <p:nvPr/>
        </p:nvGrpSpPr>
        <p:grpSpPr>
          <a:xfrm>
            <a:off x="8333289" y="2629541"/>
            <a:ext cx="1155031" cy="1071904"/>
            <a:chOff x="3055655" y="2043180"/>
            <a:chExt cx="1155031" cy="1071904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C801A43-A799-10CD-EA3D-1768615C3FB6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16050C2-B9D3-B7B5-8E3A-0917088569E0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347561C-1E01-A6BE-13A8-69B1048060DC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61ECC34-AAB7-DB7C-D4C9-40EC34D86D37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94FDEF8-90C5-6ED6-B85F-E0F80ED9E0C8}"/>
              </a:ext>
            </a:extLst>
          </p:cNvPr>
          <p:cNvGrpSpPr/>
          <p:nvPr/>
        </p:nvGrpSpPr>
        <p:grpSpPr>
          <a:xfrm>
            <a:off x="14191092" y="2628669"/>
            <a:ext cx="1155031" cy="1071904"/>
            <a:chOff x="3055655" y="2043180"/>
            <a:chExt cx="1155031" cy="1071904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2B8E065-4910-634F-F782-117A5D5615DE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41366D3-C0DA-E83F-8320-E44183256FB4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B58D387-8DDE-E9F2-B5A3-892602AAE017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02C5CDC-428D-610A-68D4-DE6F2390FD08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A41EF16-E58E-3A31-D415-ABAEAC517C42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9227637" y="3165494"/>
            <a:ext cx="10685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4CD5494-C4E6-D020-C47A-C04772EF22AE}"/>
              </a:ext>
            </a:extLst>
          </p:cNvPr>
          <p:cNvCxnSpPr>
            <a:cxnSpLocks/>
            <a:stCxn id="163" idx="3"/>
            <a:endCxn id="180" idx="1"/>
          </p:cNvCxnSpPr>
          <p:nvPr/>
        </p:nvCxnSpPr>
        <p:spPr>
          <a:xfrm>
            <a:off x="13583463" y="3164620"/>
            <a:ext cx="868312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BFBA08E-788C-7D59-F41F-E39A6B74EA39}"/>
              </a:ext>
            </a:extLst>
          </p:cNvPr>
          <p:cNvCxnSpPr>
            <a:cxnSpLocks/>
            <a:stCxn id="171" idx="3"/>
          </p:cNvCxnSpPr>
          <p:nvPr/>
        </p:nvCxnSpPr>
        <p:spPr>
          <a:xfrm flipV="1">
            <a:off x="7729140" y="3164620"/>
            <a:ext cx="860360" cy="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689C8AA-AD36-441D-D35C-4849CC0651FE}"/>
              </a:ext>
            </a:extLst>
          </p:cNvPr>
          <p:cNvCxnSpPr>
            <a:cxnSpLocks/>
            <a:stCxn id="158" idx="3"/>
            <a:endCxn id="162" idx="1"/>
          </p:cNvCxnSpPr>
          <p:nvPr/>
        </p:nvCxnSpPr>
        <p:spPr>
          <a:xfrm>
            <a:off x="11372486" y="3164621"/>
            <a:ext cx="99485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F996C0E-5D14-1476-C44B-E8E2D1159BC9}"/>
              </a:ext>
            </a:extLst>
          </p:cNvPr>
          <p:cNvCxnSpPr/>
          <p:nvPr/>
        </p:nvCxnSpPr>
        <p:spPr>
          <a:xfrm flipV="1">
            <a:off x="11810192" y="3320538"/>
            <a:ext cx="0" cy="1109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A4ED307-1630-1B6F-6F7B-6E367090F0A6}"/>
              </a:ext>
            </a:extLst>
          </p:cNvPr>
          <p:cNvSpPr txBox="1"/>
          <p:nvPr/>
        </p:nvSpPr>
        <p:spPr>
          <a:xfrm>
            <a:off x="10813647" y="4434767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ethernet cable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20D109-912C-2D4F-9A7F-8EF11691583D}"/>
              </a:ext>
            </a:extLst>
          </p:cNvPr>
          <p:cNvCxnSpPr/>
          <p:nvPr/>
        </p:nvCxnSpPr>
        <p:spPr>
          <a:xfrm flipV="1">
            <a:off x="9687819" y="3302435"/>
            <a:ext cx="0" cy="1109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06E9305-C7B4-66A2-61B2-11CE93386AD9}"/>
              </a:ext>
            </a:extLst>
          </p:cNvPr>
          <p:cNvSpPr txBox="1"/>
          <p:nvPr/>
        </p:nvSpPr>
        <p:spPr>
          <a:xfrm>
            <a:off x="8696090" y="4412287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JST cable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2ED57EF-3887-4F48-A41A-7ED52150A2BE}"/>
              </a:ext>
            </a:extLst>
          </p:cNvPr>
          <p:cNvSpPr txBox="1"/>
          <p:nvPr/>
        </p:nvSpPr>
        <p:spPr>
          <a:xfrm>
            <a:off x="4756986" y="2001861"/>
            <a:ext cx="1394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hi drive i2c header</a:t>
            </a:r>
          </a:p>
          <a:p>
            <a:r>
              <a:rPr lang="en-US" sz="1200" dirty="0"/>
              <a:t>And ensure VCCIO jumper is set to pins 1-2 (5V)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74B985E-853F-A321-A638-A8961063D478}"/>
              </a:ext>
            </a:extLst>
          </p:cNvPr>
          <p:cNvCxnSpPr>
            <a:cxnSpLocks/>
          </p:cNvCxnSpPr>
          <p:nvPr/>
        </p:nvCxnSpPr>
        <p:spPr>
          <a:xfrm>
            <a:off x="1368430" y="5589599"/>
            <a:ext cx="1364177" cy="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A25C273-3FF6-2B6D-A88B-9ECF18278A2A}"/>
              </a:ext>
            </a:extLst>
          </p:cNvPr>
          <p:cNvCxnSpPr>
            <a:cxnSpLocks/>
          </p:cNvCxnSpPr>
          <p:nvPr/>
        </p:nvCxnSpPr>
        <p:spPr>
          <a:xfrm>
            <a:off x="1365586" y="5984348"/>
            <a:ext cx="136702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C13FD97-2082-6901-7F8F-2E92E564144D}"/>
              </a:ext>
            </a:extLst>
          </p:cNvPr>
          <p:cNvSpPr txBox="1"/>
          <p:nvPr/>
        </p:nvSpPr>
        <p:spPr>
          <a:xfrm>
            <a:off x="2732607" y="5451105"/>
            <a:ext cx="121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JST Cable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1598DA-628B-2FC5-9B73-A626E7D09D5A}"/>
              </a:ext>
            </a:extLst>
          </p:cNvPr>
          <p:cNvSpPr txBox="1"/>
          <p:nvPr/>
        </p:nvSpPr>
        <p:spPr>
          <a:xfrm>
            <a:off x="2732607" y="5803629"/>
            <a:ext cx="121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73A53-155B-ED8B-FB7B-BC4F384D7A67}"/>
              </a:ext>
            </a:extLst>
          </p:cNvPr>
          <p:cNvSpPr txBox="1"/>
          <p:nvPr/>
        </p:nvSpPr>
        <p:spPr>
          <a:xfrm>
            <a:off x="5267174" y="4275400"/>
            <a:ext cx="1709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Diagram incomplete, need hi drive -&gt; ethernet wiring from ERT</a:t>
            </a:r>
          </a:p>
        </p:txBody>
      </p:sp>
    </p:spTree>
    <p:extLst>
      <p:ext uri="{BB962C8B-B14F-4D97-AF65-F5344CB8AC3E}">
        <p14:creationId xmlns:p14="http://schemas.microsoft.com/office/powerpoint/2010/main" val="147921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7C4875-C61B-4E15-40C3-7AF9C45D829D}"/>
              </a:ext>
            </a:extLst>
          </p:cNvPr>
          <p:cNvGrpSpPr/>
          <p:nvPr/>
        </p:nvGrpSpPr>
        <p:grpSpPr>
          <a:xfrm>
            <a:off x="5189261" y="3602106"/>
            <a:ext cx="1155031" cy="1071904"/>
            <a:chOff x="3055655" y="2043180"/>
            <a:chExt cx="1155031" cy="10719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BE617D-9052-5C7C-FB58-38F905D3EF14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DC9B5D-4753-377F-7669-B73CDE434041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D599B7-EB24-1BA0-84E3-5764B74AA3F8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B2480E-7BA5-621C-BDE9-9DE6CF2627E5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031A87-D2B2-790F-D5B6-9FC91DD3FC7A}"/>
              </a:ext>
            </a:extLst>
          </p:cNvPr>
          <p:cNvGrpSpPr/>
          <p:nvPr/>
        </p:nvGrpSpPr>
        <p:grpSpPr>
          <a:xfrm>
            <a:off x="6985340" y="3602106"/>
            <a:ext cx="1155031" cy="1071904"/>
            <a:chOff x="3055655" y="2043180"/>
            <a:chExt cx="1155031" cy="107190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195B97-7273-DED0-AD14-CEF661B00642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358AC5-F2BA-67EB-071D-9F813A7FFB43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CA8BB9-883D-DA3A-9A59-2AC2A542089B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9D370-D542-319C-55C5-4ACDB98596B4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1D98-02BB-D10C-2BED-80178E016F4C}"/>
              </a:ext>
            </a:extLst>
          </p:cNvPr>
          <p:cNvGrpSpPr/>
          <p:nvPr/>
        </p:nvGrpSpPr>
        <p:grpSpPr>
          <a:xfrm>
            <a:off x="8781419" y="3602106"/>
            <a:ext cx="1155031" cy="1071904"/>
            <a:chOff x="3055655" y="2043180"/>
            <a:chExt cx="1155031" cy="10719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33D2FE-8299-7238-F598-E13C0BAD2EF8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89A64D-BFD0-0D56-38B0-37FFC7F6DAEB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92EC3D-AA89-8E6B-8DBA-A7229C0AD696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D2565A-FC65-ABCE-6598-82AF9CDE797E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F6A52E-EB84-1A94-0A0C-5CA8D832271C}"/>
              </a:ext>
            </a:extLst>
          </p:cNvPr>
          <p:cNvGrpSpPr/>
          <p:nvPr/>
        </p:nvGrpSpPr>
        <p:grpSpPr>
          <a:xfrm>
            <a:off x="10577498" y="3602106"/>
            <a:ext cx="1155031" cy="1071904"/>
            <a:chOff x="3055655" y="2043180"/>
            <a:chExt cx="1155031" cy="10719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399313-5B08-566F-FA39-E9F89564092D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943AA6-FD7A-8487-A2A8-0691198892F9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97F87-F69E-5695-1B37-9D9783C58E05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48EDE3-E699-F00E-38EC-C73CE2CED964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478ADA-809A-1C60-8E6B-74DA7F8F666E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6083604" y="4138058"/>
            <a:ext cx="1162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5004C-FB6A-8E65-636F-74A3C22090B1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79683" y="4138058"/>
            <a:ext cx="1162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342809-FB05-75BC-B6A4-08B7A781F420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9675761" y="4138058"/>
            <a:ext cx="1162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77E06E-9CC0-F97A-8835-3C02BC39B08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85768" y="4137186"/>
            <a:ext cx="1364177" cy="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DE4200-420F-DAB1-0631-96DF2BCAA15B}"/>
              </a:ext>
            </a:extLst>
          </p:cNvPr>
          <p:cNvSpPr txBox="1"/>
          <p:nvPr/>
        </p:nvSpPr>
        <p:spPr>
          <a:xfrm>
            <a:off x="1152524" y="1184275"/>
            <a:ext cx="579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Wiring (No extenders up to one meter)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EE38E68-00E1-9926-A3A9-BC6A6713452A}"/>
              </a:ext>
            </a:extLst>
          </p:cNvPr>
          <p:cNvCxnSpPr>
            <a:cxnSpLocks/>
            <a:endCxn id="64" idx="3"/>
          </p:cNvCxnSpPr>
          <p:nvPr/>
        </p:nvCxnSpPr>
        <p:spPr>
          <a:xfrm rot="10800000">
            <a:off x="3020531" y="3522856"/>
            <a:ext cx="1065236" cy="614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CC198F3-63DB-202F-DFF1-AB38FCC3C373}"/>
              </a:ext>
            </a:extLst>
          </p:cNvPr>
          <p:cNvCxnSpPr>
            <a:cxnSpLocks/>
          </p:cNvCxnSpPr>
          <p:nvPr/>
        </p:nvCxnSpPr>
        <p:spPr>
          <a:xfrm rot="10800000">
            <a:off x="3027359" y="3289622"/>
            <a:ext cx="1096243" cy="847571"/>
          </a:xfrm>
          <a:prstGeom prst="bentConnector3">
            <a:avLst>
              <a:gd name="adj1" fmla="val 358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96F20C-C3B8-42C3-7B06-0AFA91EF5C44}"/>
              </a:ext>
            </a:extLst>
          </p:cNvPr>
          <p:cNvCxnSpPr>
            <a:cxnSpLocks/>
          </p:cNvCxnSpPr>
          <p:nvPr/>
        </p:nvCxnSpPr>
        <p:spPr>
          <a:xfrm rot="10800000">
            <a:off x="3020537" y="3025954"/>
            <a:ext cx="1139497" cy="1111242"/>
          </a:xfrm>
          <a:prstGeom prst="bentConnector3">
            <a:avLst>
              <a:gd name="adj1" fmla="val 238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793C2DB-69EE-A194-9127-3AE1D7704117}"/>
              </a:ext>
            </a:extLst>
          </p:cNvPr>
          <p:cNvCxnSpPr>
            <a:cxnSpLocks/>
          </p:cNvCxnSpPr>
          <p:nvPr/>
        </p:nvCxnSpPr>
        <p:spPr>
          <a:xfrm rot="10800000">
            <a:off x="3027352" y="3776894"/>
            <a:ext cx="1132672" cy="360290"/>
          </a:xfrm>
          <a:prstGeom prst="bentConnector3">
            <a:avLst>
              <a:gd name="adj1" fmla="val 637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9D808B-D057-B131-1CA1-E1A3DA06DDE5}"/>
              </a:ext>
            </a:extLst>
          </p:cNvPr>
          <p:cNvSpPr txBox="1"/>
          <p:nvPr/>
        </p:nvSpPr>
        <p:spPr>
          <a:xfrm>
            <a:off x="4297600" y="2273959"/>
            <a:ext cx="1103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Cable pinout:</a:t>
            </a:r>
          </a:p>
          <a:p>
            <a:r>
              <a:rPr lang="en-US" sz="1200" dirty="0"/>
              <a:t>Pin 1: SCL</a:t>
            </a:r>
          </a:p>
          <a:p>
            <a:r>
              <a:rPr lang="en-US" sz="1200" dirty="0"/>
              <a:t>Pin 2: SDA</a:t>
            </a:r>
          </a:p>
          <a:p>
            <a:r>
              <a:rPr lang="en-US" sz="1200" dirty="0"/>
              <a:t>Pin 3: 3.3V+</a:t>
            </a:r>
          </a:p>
          <a:p>
            <a:r>
              <a:rPr lang="en-US" sz="1200" dirty="0"/>
              <a:t>Pin 4: Ground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B0F6D7-E365-5868-7B7B-35446D9BE905}"/>
              </a:ext>
            </a:extLst>
          </p:cNvPr>
          <p:cNvSpPr txBox="1"/>
          <p:nvPr/>
        </p:nvSpPr>
        <p:spPr>
          <a:xfrm>
            <a:off x="3081782" y="2770613"/>
            <a:ext cx="45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2C4346-6F4A-345D-455E-525C3EDE23B6}"/>
              </a:ext>
            </a:extLst>
          </p:cNvPr>
          <p:cNvSpPr txBox="1"/>
          <p:nvPr/>
        </p:nvSpPr>
        <p:spPr>
          <a:xfrm>
            <a:off x="3076575" y="3027061"/>
            <a:ext cx="45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SDA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F9183C-3B31-A7D1-5026-A7934B92E90D}"/>
              </a:ext>
            </a:extLst>
          </p:cNvPr>
          <p:cNvSpPr txBox="1"/>
          <p:nvPr/>
        </p:nvSpPr>
        <p:spPr>
          <a:xfrm>
            <a:off x="3073178" y="3277459"/>
            <a:ext cx="115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115A5-C364-672A-57ED-8C2E56DCE4C7}"/>
              </a:ext>
            </a:extLst>
          </p:cNvPr>
          <p:cNvSpPr txBox="1"/>
          <p:nvPr/>
        </p:nvSpPr>
        <p:spPr>
          <a:xfrm>
            <a:off x="3084064" y="3526501"/>
            <a:ext cx="115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CA2CB1-1B8E-1187-F611-9F788700D5A9}"/>
              </a:ext>
            </a:extLst>
          </p:cNvPr>
          <p:cNvSpPr/>
          <p:nvPr/>
        </p:nvSpPr>
        <p:spPr>
          <a:xfrm>
            <a:off x="1664389" y="2883292"/>
            <a:ext cx="1356142" cy="127913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Microcontroller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82274B-A4DF-65A9-C2FA-E428F37912D5}"/>
              </a:ext>
            </a:extLst>
          </p:cNvPr>
          <p:cNvSpPr txBox="1"/>
          <p:nvPr/>
        </p:nvSpPr>
        <p:spPr>
          <a:xfrm>
            <a:off x="2845478" y="2090729"/>
            <a:ext cx="119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2.2K pullup resistor on SCL and SDA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385B72-A117-12CE-50D5-3E9F980913A6}"/>
              </a:ext>
            </a:extLst>
          </p:cNvPr>
          <p:cNvCxnSpPr>
            <a:stCxn id="57" idx="2"/>
          </p:cNvCxnSpPr>
          <p:nvPr/>
        </p:nvCxnSpPr>
        <p:spPr>
          <a:xfrm>
            <a:off x="4849346" y="3289622"/>
            <a:ext cx="0" cy="767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7D0FBF-7328-77B7-38AB-FFD04E608FE8}"/>
              </a:ext>
            </a:extLst>
          </p:cNvPr>
          <p:cNvSpPr txBox="1"/>
          <p:nvPr/>
        </p:nvSpPr>
        <p:spPr>
          <a:xfrm>
            <a:off x="5189255" y="2894259"/>
            <a:ext cx="110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1 is square pad on hall sensor</a:t>
            </a:r>
          </a:p>
        </p:txBody>
      </p:sp>
    </p:spTree>
    <p:extLst>
      <p:ext uri="{BB962C8B-B14F-4D97-AF65-F5344CB8AC3E}">
        <p14:creationId xmlns:p14="http://schemas.microsoft.com/office/powerpoint/2010/main" val="232277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AED94-16B0-6328-F6B4-5E0F6EE7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30DDFE-97A5-EF29-22A4-E56A00DE00CE}"/>
              </a:ext>
            </a:extLst>
          </p:cNvPr>
          <p:cNvGrpSpPr/>
          <p:nvPr/>
        </p:nvGrpSpPr>
        <p:grpSpPr>
          <a:xfrm>
            <a:off x="4061708" y="3169781"/>
            <a:ext cx="1784817" cy="1071904"/>
            <a:chOff x="1923754" y="4491318"/>
            <a:chExt cx="1784817" cy="107190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687321-B9E4-EDB3-8C62-6F23FCFA0A92}"/>
                </a:ext>
              </a:extLst>
            </p:cNvPr>
            <p:cNvSpPr/>
            <p:nvPr/>
          </p:nvSpPr>
          <p:spPr>
            <a:xfrm>
              <a:off x="1923754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0F3D06-7C57-C296-BDAD-04EC91F34D9A}"/>
                </a:ext>
              </a:extLst>
            </p:cNvPr>
            <p:cNvSpPr/>
            <p:nvPr/>
          </p:nvSpPr>
          <p:spPr>
            <a:xfrm>
              <a:off x="3129972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BB2EF5-F802-D703-B240-97411CD3CBD9}"/>
                </a:ext>
              </a:extLst>
            </p:cNvPr>
            <p:cNvSpPr/>
            <p:nvPr/>
          </p:nvSpPr>
          <p:spPr>
            <a:xfrm>
              <a:off x="2356234" y="4889455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04337-DDD7-4052-73D4-08D3CE4DCBC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958643" y="3705733"/>
            <a:ext cx="15355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3FC394-AF1B-5A1F-BC48-ABD05D7008EC}"/>
              </a:ext>
            </a:extLst>
          </p:cNvPr>
          <p:cNvSpPr txBox="1"/>
          <p:nvPr/>
        </p:nvSpPr>
        <p:spPr>
          <a:xfrm>
            <a:off x="537264" y="555001"/>
            <a:ext cx="579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Wiring (With extenders)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6C3064-7856-9FBD-CF80-EE5A077D07DD}"/>
              </a:ext>
            </a:extLst>
          </p:cNvPr>
          <p:cNvCxnSpPr>
            <a:cxnSpLocks/>
            <a:endCxn id="64" idx="3"/>
          </p:cNvCxnSpPr>
          <p:nvPr/>
        </p:nvCxnSpPr>
        <p:spPr>
          <a:xfrm rot="10800000">
            <a:off x="1893406" y="3091403"/>
            <a:ext cx="1065236" cy="614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378525B-4645-B6AF-1C75-A2F9D2025BD9}"/>
              </a:ext>
            </a:extLst>
          </p:cNvPr>
          <p:cNvCxnSpPr>
            <a:cxnSpLocks/>
          </p:cNvCxnSpPr>
          <p:nvPr/>
        </p:nvCxnSpPr>
        <p:spPr>
          <a:xfrm rot="10800000">
            <a:off x="1900234" y="2858169"/>
            <a:ext cx="1096243" cy="847571"/>
          </a:xfrm>
          <a:prstGeom prst="bentConnector3">
            <a:avLst>
              <a:gd name="adj1" fmla="val 358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2CBF255-534F-A639-04CD-9FF4066CFB0A}"/>
              </a:ext>
            </a:extLst>
          </p:cNvPr>
          <p:cNvCxnSpPr>
            <a:cxnSpLocks/>
          </p:cNvCxnSpPr>
          <p:nvPr/>
        </p:nvCxnSpPr>
        <p:spPr>
          <a:xfrm rot="10800000">
            <a:off x="1893412" y="2594501"/>
            <a:ext cx="1139497" cy="1111242"/>
          </a:xfrm>
          <a:prstGeom prst="bentConnector3">
            <a:avLst>
              <a:gd name="adj1" fmla="val 238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6558E5-58C0-C690-7232-55E7C6BC829D}"/>
              </a:ext>
            </a:extLst>
          </p:cNvPr>
          <p:cNvCxnSpPr>
            <a:cxnSpLocks/>
          </p:cNvCxnSpPr>
          <p:nvPr/>
        </p:nvCxnSpPr>
        <p:spPr>
          <a:xfrm rot="10800000">
            <a:off x="1900227" y="3345441"/>
            <a:ext cx="1132672" cy="360290"/>
          </a:xfrm>
          <a:prstGeom prst="bentConnector3">
            <a:avLst>
              <a:gd name="adj1" fmla="val 637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21DEC7C-345B-1C38-D5A8-62FAF7F17D64}"/>
              </a:ext>
            </a:extLst>
          </p:cNvPr>
          <p:cNvSpPr txBox="1"/>
          <p:nvPr/>
        </p:nvSpPr>
        <p:spPr>
          <a:xfrm>
            <a:off x="3170475" y="1842506"/>
            <a:ext cx="1103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Cable pinout:</a:t>
            </a:r>
          </a:p>
          <a:p>
            <a:r>
              <a:rPr lang="en-US" sz="1200" dirty="0"/>
              <a:t>Pin 1: SCL</a:t>
            </a:r>
          </a:p>
          <a:p>
            <a:r>
              <a:rPr lang="en-US" sz="1200" dirty="0"/>
              <a:t>Pin 2: SDA</a:t>
            </a:r>
          </a:p>
          <a:p>
            <a:r>
              <a:rPr lang="en-US" sz="1200" dirty="0"/>
              <a:t>Pin 3: 3.3V+</a:t>
            </a:r>
          </a:p>
          <a:p>
            <a:r>
              <a:rPr lang="en-US" sz="1200" dirty="0"/>
              <a:t>Pin 4: Ground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FE8564-7401-74BA-50B0-A7FA6C10B18F}"/>
              </a:ext>
            </a:extLst>
          </p:cNvPr>
          <p:cNvSpPr txBox="1"/>
          <p:nvPr/>
        </p:nvSpPr>
        <p:spPr>
          <a:xfrm>
            <a:off x="1954657" y="2339159"/>
            <a:ext cx="45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C8968-47BC-A19D-0845-ECD5E16F8F07}"/>
              </a:ext>
            </a:extLst>
          </p:cNvPr>
          <p:cNvSpPr txBox="1"/>
          <p:nvPr/>
        </p:nvSpPr>
        <p:spPr>
          <a:xfrm>
            <a:off x="1949450" y="2595608"/>
            <a:ext cx="45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SDA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5E8D8-23D0-70D4-FB28-BFCF48504512}"/>
              </a:ext>
            </a:extLst>
          </p:cNvPr>
          <p:cNvSpPr txBox="1"/>
          <p:nvPr/>
        </p:nvSpPr>
        <p:spPr>
          <a:xfrm>
            <a:off x="1946053" y="2846005"/>
            <a:ext cx="115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BE6C67-FCE9-8624-E0A9-D85F9A055116}"/>
              </a:ext>
            </a:extLst>
          </p:cNvPr>
          <p:cNvSpPr txBox="1"/>
          <p:nvPr/>
        </p:nvSpPr>
        <p:spPr>
          <a:xfrm>
            <a:off x="1956939" y="3095049"/>
            <a:ext cx="115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AE726B-330A-B8E3-4303-2E64869D17FE}"/>
              </a:ext>
            </a:extLst>
          </p:cNvPr>
          <p:cNvSpPr/>
          <p:nvPr/>
        </p:nvSpPr>
        <p:spPr>
          <a:xfrm>
            <a:off x="537264" y="2451840"/>
            <a:ext cx="1356142" cy="127913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Microcontroller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B5A7DB-6301-833F-295D-BE3DF14D4210}"/>
              </a:ext>
            </a:extLst>
          </p:cNvPr>
          <p:cNvSpPr txBox="1"/>
          <p:nvPr/>
        </p:nvSpPr>
        <p:spPr>
          <a:xfrm>
            <a:off x="1718353" y="1659275"/>
            <a:ext cx="119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2.2K pullup resistor on SCL and SDA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099B77-8363-E281-42C1-AA5BBD3D9B78}"/>
              </a:ext>
            </a:extLst>
          </p:cNvPr>
          <p:cNvCxnSpPr>
            <a:stCxn id="57" idx="2"/>
          </p:cNvCxnSpPr>
          <p:nvPr/>
        </p:nvCxnSpPr>
        <p:spPr>
          <a:xfrm>
            <a:off x="3722221" y="2858169"/>
            <a:ext cx="0" cy="767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CCDE550-943D-8286-5D5C-D333D16A9D31}"/>
              </a:ext>
            </a:extLst>
          </p:cNvPr>
          <p:cNvSpPr txBox="1"/>
          <p:nvPr/>
        </p:nvSpPr>
        <p:spPr>
          <a:xfrm>
            <a:off x="4062130" y="2462806"/>
            <a:ext cx="110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1 is square pad on hall sensor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4710A4-F5A4-52C6-C881-2E929FFF8AA5}"/>
              </a:ext>
            </a:extLst>
          </p:cNvPr>
          <p:cNvGrpSpPr/>
          <p:nvPr/>
        </p:nvGrpSpPr>
        <p:grpSpPr>
          <a:xfrm>
            <a:off x="9918366" y="3168907"/>
            <a:ext cx="1784817" cy="1071904"/>
            <a:chOff x="1923754" y="4491318"/>
            <a:chExt cx="1784817" cy="10719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9FB5D6-63D2-271A-F097-F52F058514E7}"/>
                </a:ext>
              </a:extLst>
            </p:cNvPr>
            <p:cNvSpPr/>
            <p:nvPr/>
          </p:nvSpPr>
          <p:spPr>
            <a:xfrm>
              <a:off x="1923754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8BCCFF-47A8-5250-7185-E76BB0D78A25}"/>
                </a:ext>
              </a:extLst>
            </p:cNvPr>
            <p:cNvSpPr/>
            <p:nvPr/>
          </p:nvSpPr>
          <p:spPr>
            <a:xfrm>
              <a:off x="3129972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F56C01-5817-2365-437C-E3FF6E724A99}"/>
                </a:ext>
              </a:extLst>
            </p:cNvPr>
            <p:cNvSpPr/>
            <p:nvPr/>
          </p:nvSpPr>
          <p:spPr>
            <a:xfrm>
              <a:off x="2356234" y="4889455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DB8DF2-8E4F-6BC9-B00A-F644E70EC768}"/>
              </a:ext>
            </a:extLst>
          </p:cNvPr>
          <p:cNvGrpSpPr/>
          <p:nvPr/>
        </p:nvGrpSpPr>
        <p:grpSpPr>
          <a:xfrm>
            <a:off x="12082057" y="3168907"/>
            <a:ext cx="1784817" cy="1071904"/>
            <a:chOff x="4089783" y="4491318"/>
            <a:chExt cx="1784817" cy="10719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068728-FB3A-D174-FE37-C1124A9F0658}"/>
                </a:ext>
              </a:extLst>
            </p:cNvPr>
            <p:cNvSpPr/>
            <p:nvPr/>
          </p:nvSpPr>
          <p:spPr>
            <a:xfrm>
              <a:off x="4089783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8D308D-6A3B-E1B7-5E61-F1F07B3B3045}"/>
                </a:ext>
              </a:extLst>
            </p:cNvPr>
            <p:cNvSpPr/>
            <p:nvPr/>
          </p:nvSpPr>
          <p:spPr>
            <a:xfrm>
              <a:off x="4429727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5A0BD3-759A-B576-2660-04DAE8F7E6EE}"/>
                </a:ext>
              </a:extLst>
            </p:cNvPr>
            <p:cNvSpPr/>
            <p:nvPr/>
          </p:nvSpPr>
          <p:spPr>
            <a:xfrm>
              <a:off x="5532094" y="4889453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0D67E-5AF2-A1CF-C724-42C90F3CB135}"/>
              </a:ext>
            </a:extLst>
          </p:cNvPr>
          <p:cNvGrpSpPr/>
          <p:nvPr/>
        </p:nvGrpSpPr>
        <p:grpSpPr>
          <a:xfrm>
            <a:off x="6227737" y="3169781"/>
            <a:ext cx="1784817" cy="1071904"/>
            <a:chOff x="4089783" y="4491318"/>
            <a:chExt cx="1784817" cy="107190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3B9151-3123-81ED-8918-3500BF516D5C}"/>
                </a:ext>
              </a:extLst>
            </p:cNvPr>
            <p:cNvSpPr/>
            <p:nvPr/>
          </p:nvSpPr>
          <p:spPr>
            <a:xfrm>
              <a:off x="4089783" y="4491318"/>
              <a:ext cx="1784817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FX14-mini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0F5878A-A66A-3560-FCE2-D1393A5DBC58}"/>
                </a:ext>
              </a:extLst>
            </p:cNvPr>
            <p:cNvSpPr/>
            <p:nvPr/>
          </p:nvSpPr>
          <p:spPr>
            <a:xfrm>
              <a:off x="4429727" y="4889455"/>
              <a:ext cx="302563" cy="275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253B24B-50DF-ABE7-4EBC-4FFB6500FADE}"/>
                </a:ext>
              </a:extLst>
            </p:cNvPr>
            <p:cNvSpPr/>
            <p:nvPr/>
          </p:nvSpPr>
          <p:spPr>
            <a:xfrm>
              <a:off x="5532094" y="4889453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81AB8-CCBB-7C77-CFAC-047AE7785D23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>
            <a:off x="5570484" y="3705733"/>
            <a:ext cx="9971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EC747F-85FD-277F-EFD7-68CAAEADEC47}"/>
              </a:ext>
            </a:extLst>
          </p:cNvPr>
          <p:cNvGrpSpPr/>
          <p:nvPr/>
        </p:nvGrpSpPr>
        <p:grpSpPr>
          <a:xfrm>
            <a:off x="8387945" y="3169781"/>
            <a:ext cx="1155031" cy="1071904"/>
            <a:chOff x="3055655" y="2043180"/>
            <a:chExt cx="1155031" cy="10719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E3C53A-2157-C563-9CDC-687671B32DBB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500CBF-9407-2435-59B3-CA90991A6F1C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A654E1-3D79-9162-A02F-E492E8D922F9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70A1F31-5E4C-E961-9A14-D037EC4336E4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201AF5-7ED7-4104-75B7-A26E496FB091}"/>
              </a:ext>
            </a:extLst>
          </p:cNvPr>
          <p:cNvGrpSpPr/>
          <p:nvPr/>
        </p:nvGrpSpPr>
        <p:grpSpPr>
          <a:xfrm>
            <a:off x="14206818" y="3195023"/>
            <a:ext cx="1155031" cy="1071904"/>
            <a:chOff x="3055655" y="2043180"/>
            <a:chExt cx="1155031" cy="107190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81F27-234F-AB07-2EAE-396863622BA7}"/>
                </a:ext>
              </a:extLst>
            </p:cNvPr>
            <p:cNvSpPr/>
            <p:nvPr/>
          </p:nvSpPr>
          <p:spPr>
            <a:xfrm>
              <a:off x="3055655" y="2043180"/>
              <a:ext cx="1155031" cy="107190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Alchemy Escape</a:t>
              </a:r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3D Hall Sensor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79C8AD-A171-8C34-B843-C4BFEB379275}"/>
                </a:ext>
              </a:extLst>
            </p:cNvPr>
            <p:cNvSpPr/>
            <p:nvPr/>
          </p:nvSpPr>
          <p:spPr>
            <a:xfrm>
              <a:off x="331634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A818BB-47B6-5F2B-E924-AD2DF0A00B53}"/>
                </a:ext>
              </a:extLst>
            </p:cNvPr>
            <p:cNvSpPr/>
            <p:nvPr/>
          </p:nvSpPr>
          <p:spPr>
            <a:xfrm>
              <a:off x="3836250" y="2441317"/>
              <a:ext cx="113753" cy="2756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F7D9BB-CD63-F5E8-181C-C79386A326BB}"/>
                </a:ext>
              </a:extLst>
            </p:cNvPr>
            <p:cNvSpPr/>
            <p:nvPr/>
          </p:nvSpPr>
          <p:spPr>
            <a:xfrm>
              <a:off x="3550621" y="2498170"/>
              <a:ext cx="165100" cy="16192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DDBF1C-956F-8572-E320-A45115A84B2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282293" y="3705733"/>
            <a:ext cx="10685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9725088-C083-AD4C-2D4C-0D4148D4CA0D}"/>
              </a:ext>
            </a:extLst>
          </p:cNvPr>
          <p:cNvCxnSpPr>
            <a:cxnSpLocks/>
          </p:cNvCxnSpPr>
          <p:nvPr/>
        </p:nvCxnSpPr>
        <p:spPr>
          <a:xfrm>
            <a:off x="13641319" y="3699337"/>
            <a:ext cx="82938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BAF847-0998-E2E2-0B5A-995E2F3458A6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783796" y="3704859"/>
            <a:ext cx="860360" cy="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384006-3B8D-8160-3F33-F04308E712BA}"/>
              </a:ext>
            </a:extLst>
          </p:cNvPr>
          <p:cNvCxnSpPr>
            <a:cxnSpLocks/>
          </p:cNvCxnSpPr>
          <p:nvPr/>
        </p:nvCxnSpPr>
        <p:spPr>
          <a:xfrm>
            <a:off x="1368430" y="5589599"/>
            <a:ext cx="1364177" cy="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ECECE6-D103-23C0-9B3E-A38F9A062E81}"/>
              </a:ext>
            </a:extLst>
          </p:cNvPr>
          <p:cNvCxnSpPr>
            <a:cxnSpLocks/>
          </p:cNvCxnSpPr>
          <p:nvPr/>
        </p:nvCxnSpPr>
        <p:spPr>
          <a:xfrm>
            <a:off x="1365586" y="5984348"/>
            <a:ext cx="136702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B3F117-A9A8-A121-C6D6-7FA1BA041C3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1427141" y="3704860"/>
            <a:ext cx="99485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741DB9-FDB8-251E-525C-9625AE052966}"/>
              </a:ext>
            </a:extLst>
          </p:cNvPr>
          <p:cNvSpPr txBox="1"/>
          <p:nvPr/>
        </p:nvSpPr>
        <p:spPr>
          <a:xfrm>
            <a:off x="2732607" y="5451105"/>
            <a:ext cx="121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JST Cable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57E40-3476-1F18-A265-5B14A1AEC19E}"/>
              </a:ext>
            </a:extLst>
          </p:cNvPr>
          <p:cNvSpPr txBox="1"/>
          <p:nvPr/>
        </p:nvSpPr>
        <p:spPr>
          <a:xfrm>
            <a:off x="2732607" y="5803629"/>
            <a:ext cx="121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Ethernet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6C3A74-E4FE-33F1-9D5A-CF12DCD413A1}"/>
              </a:ext>
            </a:extLst>
          </p:cNvPr>
          <p:cNvCxnSpPr/>
          <p:nvPr/>
        </p:nvCxnSpPr>
        <p:spPr>
          <a:xfrm flipV="1">
            <a:off x="6006852" y="3842674"/>
            <a:ext cx="0" cy="1109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2D2A79-AD94-9BBC-9C46-02F8F5C3984A}"/>
              </a:ext>
            </a:extLst>
          </p:cNvPr>
          <p:cNvSpPr txBox="1"/>
          <p:nvPr/>
        </p:nvSpPr>
        <p:spPr>
          <a:xfrm>
            <a:off x="5010307" y="4956903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ethernet cable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FC017F-2AD2-70D2-62F8-01D1B76D7CA9}"/>
              </a:ext>
            </a:extLst>
          </p:cNvPr>
          <p:cNvCxnSpPr/>
          <p:nvPr/>
        </p:nvCxnSpPr>
        <p:spPr>
          <a:xfrm flipV="1">
            <a:off x="9742475" y="3842674"/>
            <a:ext cx="0" cy="1109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8CCA58-EF7A-D662-F608-0316EF781FBA}"/>
              </a:ext>
            </a:extLst>
          </p:cNvPr>
          <p:cNvSpPr txBox="1"/>
          <p:nvPr/>
        </p:nvSpPr>
        <p:spPr>
          <a:xfrm>
            <a:off x="8750746" y="4952526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JST cable</a:t>
            </a:r>
          </a:p>
        </p:txBody>
      </p:sp>
    </p:spTree>
    <p:extLst>
      <p:ext uri="{BB962C8B-B14F-4D97-AF65-F5344CB8AC3E}">
        <p14:creationId xmlns:p14="http://schemas.microsoft.com/office/powerpoint/2010/main" val="215649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1303</TotalTime>
  <Words>247</Words>
  <Application>Microsoft Office PowerPoint</Application>
  <PresentationFormat>Custom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Lindquist</dc:creator>
  <cp:lastModifiedBy>Austin Lindquist</cp:lastModifiedBy>
  <cp:revision>15</cp:revision>
  <dcterms:created xsi:type="dcterms:W3CDTF">2024-12-27T19:11:56Z</dcterms:created>
  <dcterms:modified xsi:type="dcterms:W3CDTF">2024-12-28T17:44:57Z</dcterms:modified>
</cp:coreProperties>
</file>