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43"/>
  </p:normalViewPr>
  <p:slideViewPr>
    <p:cSldViewPr snapToGrid="0" snapToObjects="1">
      <p:cViewPr>
        <p:scale>
          <a:sx n="170" d="100"/>
          <a:sy n="170" d="100"/>
        </p:scale>
        <p:origin x="144" y="-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300D-1B90-6440-8FFF-66B6A029B9A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FFD6-A1BA-5547-822E-BD0C15AD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450" y="3205381"/>
            <a:ext cx="1460500" cy="49775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Sentiment Analysis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42084" y="1134147"/>
            <a:ext cx="1463116" cy="7177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Machine Learning Approach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42083" y="5136436"/>
            <a:ext cx="1463115" cy="55133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Lexicon-based Approach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42750" y="445020"/>
            <a:ext cx="1536700" cy="4870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Supervised Learning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42750" y="3703139"/>
            <a:ext cx="1536700" cy="4370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Unsupervised Learning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42750" y="2799688"/>
            <a:ext cx="1536700" cy="68490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Distant 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upervised Learning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42750" y="4680268"/>
            <a:ext cx="1536700" cy="45616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Dictionary-based </a:t>
            </a:r>
            <a:r>
              <a:rPr lang="en-US" sz="1400" dirty="0" smtClean="0">
                <a:solidFill>
                  <a:schemeClr val="tx1"/>
                </a:solidFill>
              </a:rPr>
              <a:t>Approach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42750" y="5629080"/>
            <a:ext cx="1536700" cy="4354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Corpus-based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Approach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25021" y="5326399"/>
            <a:ext cx="1207168" cy="38832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Statistical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25021" y="6080877"/>
            <a:ext cx="1207168" cy="37762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Semantic</a:t>
            </a:r>
          </a:p>
        </p:txBody>
      </p:sp>
      <p:cxnSp>
        <p:nvCxnSpPr>
          <p:cNvPr id="18" name="Curved Connector 17"/>
          <p:cNvCxnSpPr>
            <a:stCxn id="4" idx="3"/>
            <a:endCxn id="8" idx="1"/>
          </p:cNvCxnSpPr>
          <p:nvPr/>
        </p:nvCxnSpPr>
        <p:spPr>
          <a:xfrm flipV="1">
            <a:off x="1630950" y="1493046"/>
            <a:ext cx="411134" cy="1961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9" idx="1"/>
          </p:cNvCxnSpPr>
          <p:nvPr/>
        </p:nvCxnSpPr>
        <p:spPr>
          <a:xfrm>
            <a:off x="1630950" y="3454260"/>
            <a:ext cx="411133" cy="19578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10" idx="1"/>
          </p:cNvCxnSpPr>
          <p:nvPr/>
        </p:nvCxnSpPr>
        <p:spPr>
          <a:xfrm flipV="1">
            <a:off x="3505200" y="688534"/>
            <a:ext cx="337550" cy="8045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12" idx="1"/>
          </p:cNvCxnSpPr>
          <p:nvPr/>
        </p:nvCxnSpPr>
        <p:spPr>
          <a:xfrm>
            <a:off x="3505200" y="1493046"/>
            <a:ext cx="337550" cy="1649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3"/>
            <a:endCxn id="11" idx="1"/>
          </p:cNvCxnSpPr>
          <p:nvPr/>
        </p:nvCxnSpPr>
        <p:spPr>
          <a:xfrm>
            <a:off x="3505200" y="1493046"/>
            <a:ext cx="337550" cy="2428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15" idx="1"/>
          </p:cNvCxnSpPr>
          <p:nvPr/>
        </p:nvCxnSpPr>
        <p:spPr>
          <a:xfrm flipV="1">
            <a:off x="5379450" y="5520561"/>
            <a:ext cx="345571" cy="3262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4" idx="3"/>
            <a:endCxn id="16" idx="1"/>
          </p:cNvCxnSpPr>
          <p:nvPr/>
        </p:nvCxnSpPr>
        <p:spPr>
          <a:xfrm>
            <a:off x="5379450" y="5846818"/>
            <a:ext cx="345571" cy="4228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9" idx="3"/>
            <a:endCxn id="13" idx="1"/>
          </p:cNvCxnSpPr>
          <p:nvPr/>
        </p:nvCxnSpPr>
        <p:spPr>
          <a:xfrm flipV="1">
            <a:off x="3505198" y="4908352"/>
            <a:ext cx="337552" cy="5037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" idx="3"/>
            <a:endCxn id="14" idx="1"/>
          </p:cNvCxnSpPr>
          <p:nvPr/>
        </p:nvCxnSpPr>
        <p:spPr>
          <a:xfrm>
            <a:off x="3505198" y="5412103"/>
            <a:ext cx="337552" cy="4347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16997" y="80895"/>
            <a:ext cx="1207169" cy="41644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Decision </a:t>
            </a:r>
            <a:r>
              <a:rPr lang="en-US" sz="1400" smtClean="0">
                <a:solidFill>
                  <a:schemeClr val="tx1"/>
                </a:solidFill>
              </a:rPr>
              <a:t>Tree Classifiers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716998" y="810071"/>
            <a:ext cx="1207169" cy="4369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Linear Classifiers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716999" y="1543539"/>
            <a:ext cx="1207169" cy="4407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Rule-based Classifiers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716999" y="2295227"/>
            <a:ext cx="1207169" cy="4189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Probabilistic Classifiers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10" idx="3"/>
            <a:endCxn id="81" idx="1"/>
          </p:cNvCxnSpPr>
          <p:nvPr/>
        </p:nvCxnSpPr>
        <p:spPr>
          <a:xfrm flipV="1">
            <a:off x="5379450" y="289116"/>
            <a:ext cx="337547" cy="399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0" idx="3"/>
            <a:endCxn id="82" idx="1"/>
          </p:cNvCxnSpPr>
          <p:nvPr/>
        </p:nvCxnSpPr>
        <p:spPr>
          <a:xfrm>
            <a:off x="5379450" y="688534"/>
            <a:ext cx="337548" cy="339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" idx="3"/>
            <a:endCxn id="83" idx="1"/>
          </p:cNvCxnSpPr>
          <p:nvPr/>
        </p:nvCxnSpPr>
        <p:spPr>
          <a:xfrm>
            <a:off x="5379450" y="688534"/>
            <a:ext cx="337549" cy="1075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" idx="3"/>
            <a:endCxn id="84" idx="1"/>
          </p:cNvCxnSpPr>
          <p:nvPr/>
        </p:nvCxnSpPr>
        <p:spPr>
          <a:xfrm>
            <a:off x="5379450" y="688534"/>
            <a:ext cx="337549" cy="181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7274563" y="585837"/>
            <a:ext cx="1881039" cy="42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Support </a:t>
            </a:r>
            <a:r>
              <a:rPr lang="en-US" sz="1400" smtClean="0">
                <a:solidFill>
                  <a:schemeClr val="tx1"/>
                </a:solidFill>
              </a:rPr>
              <a:t>Vector Machines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274563" y="1105065"/>
            <a:ext cx="1881039" cy="3454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Neural Networks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Elbow Connector 141"/>
          <p:cNvCxnSpPr>
            <a:stCxn id="82" idx="3"/>
            <a:endCxn id="133" idx="1"/>
          </p:cNvCxnSpPr>
          <p:nvPr/>
        </p:nvCxnSpPr>
        <p:spPr>
          <a:xfrm flipV="1">
            <a:off x="6924167" y="797880"/>
            <a:ext cx="350396" cy="2306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2" idx="3"/>
            <a:endCxn id="140" idx="1"/>
          </p:cNvCxnSpPr>
          <p:nvPr/>
        </p:nvCxnSpPr>
        <p:spPr>
          <a:xfrm>
            <a:off x="6924167" y="1028526"/>
            <a:ext cx="350396" cy="249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7274563" y="1851945"/>
            <a:ext cx="1881039" cy="3454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Naïve Bayes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274563" y="2326612"/>
            <a:ext cx="1881039" cy="3454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Bayesian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274563" y="2801279"/>
            <a:ext cx="1881039" cy="3454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Maximum Entropy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84" idx="3"/>
            <a:endCxn id="148" idx="1"/>
          </p:cNvCxnSpPr>
          <p:nvPr/>
        </p:nvCxnSpPr>
        <p:spPr>
          <a:xfrm flipV="1">
            <a:off x="6924168" y="2499344"/>
            <a:ext cx="350395" cy="5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84" idx="3"/>
            <a:endCxn id="147" idx="1"/>
          </p:cNvCxnSpPr>
          <p:nvPr/>
        </p:nvCxnSpPr>
        <p:spPr>
          <a:xfrm flipV="1">
            <a:off x="6924168" y="2024677"/>
            <a:ext cx="350395" cy="4800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84" idx="3"/>
            <a:endCxn id="149" idx="1"/>
          </p:cNvCxnSpPr>
          <p:nvPr/>
        </p:nvCxnSpPr>
        <p:spPr>
          <a:xfrm>
            <a:off x="6924168" y="2504721"/>
            <a:ext cx="350395" cy="4692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042083" y="6269691"/>
            <a:ext cx="1463115" cy="55133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Ontology</a:t>
            </a:r>
            <a:r>
              <a:rPr lang="en-US" sz="1400" smtClean="0">
                <a:solidFill>
                  <a:schemeClr val="tx1"/>
                </a:solidFill>
              </a:rPr>
              <a:t>-based </a:t>
            </a:r>
            <a:r>
              <a:rPr lang="en-US" sz="1400" smtClean="0">
                <a:solidFill>
                  <a:schemeClr val="tx1"/>
                </a:solidFill>
              </a:rPr>
              <a:t>Approach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4" idx="3"/>
            <a:endCxn id="39" idx="1"/>
          </p:cNvCxnSpPr>
          <p:nvPr/>
        </p:nvCxnSpPr>
        <p:spPr>
          <a:xfrm>
            <a:off x="1630950" y="3454260"/>
            <a:ext cx="411133" cy="30910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sesma, jesús</dc:creator>
  <cp:lastModifiedBy>sesma, jesús</cp:lastModifiedBy>
  <cp:revision>8</cp:revision>
  <dcterms:created xsi:type="dcterms:W3CDTF">2017-03-10T04:45:24Z</dcterms:created>
  <dcterms:modified xsi:type="dcterms:W3CDTF">2017-03-10T05:49:11Z</dcterms:modified>
</cp:coreProperties>
</file>