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1"/>
    <p:restoredTop sz="94643"/>
  </p:normalViewPr>
  <p:slideViewPr>
    <p:cSldViewPr snapToGrid="0" snapToObjects="1">
      <p:cViewPr>
        <p:scale>
          <a:sx n="105" d="100"/>
          <a:sy n="105" d="100"/>
        </p:scale>
        <p:origin x="-26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6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4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7E51-6089-BE4F-B984-E29F19F00FD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7060-24BB-AB4E-8E5F-6E45799D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153" idx="3"/>
            <a:endCxn id="121" idx="1"/>
          </p:cNvCxnSpPr>
          <p:nvPr/>
        </p:nvCxnSpPr>
        <p:spPr>
          <a:xfrm flipV="1">
            <a:off x="2025614" y="779259"/>
            <a:ext cx="241092" cy="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1" idx="3"/>
            <a:endCxn id="75" idx="1"/>
          </p:cNvCxnSpPr>
          <p:nvPr/>
        </p:nvCxnSpPr>
        <p:spPr>
          <a:xfrm flipV="1">
            <a:off x="3327823" y="772013"/>
            <a:ext cx="241092" cy="7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5" idx="3"/>
            <a:endCxn id="67" idx="1"/>
          </p:cNvCxnSpPr>
          <p:nvPr/>
        </p:nvCxnSpPr>
        <p:spPr>
          <a:xfrm>
            <a:off x="4630032" y="772013"/>
            <a:ext cx="242583" cy="7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7" idx="3"/>
            <a:endCxn id="80" idx="1"/>
          </p:cNvCxnSpPr>
          <p:nvPr/>
        </p:nvCxnSpPr>
        <p:spPr>
          <a:xfrm>
            <a:off x="5933733" y="779259"/>
            <a:ext cx="2480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0" idx="3"/>
            <a:endCxn id="85" idx="1"/>
          </p:cNvCxnSpPr>
          <p:nvPr/>
        </p:nvCxnSpPr>
        <p:spPr>
          <a:xfrm flipV="1">
            <a:off x="7242887" y="772012"/>
            <a:ext cx="235638" cy="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5" idx="3"/>
            <a:endCxn id="118" idx="1"/>
          </p:cNvCxnSpPr>
          <p:nvPr/>
        </p:nvCxnSpPr>
        <p:spPr>
          <a:xfrm flipV="1">
            <a:off x="8539642" y="772011"/>
            <a:ext cx="2480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85" idx="2"/>
            <a:endCxn id="121" idx="2"/>
          </p:cNvCxnSpPr>
          <p:nvPr/>
        </p:nvCxnSpPr>
        <p:spPr>
          <a:xfrm rot="5400000">
            <a:off x="5399552" y="-1655031"/>
            <a:ext cx="7247" cy="5211819"/>
          </a:xfrm>
          <a:prstGeom prst="bentConnector3">
            <a:avLst>
              <a:gd name="adj1" fmla="val 11384062"/>
            </a:avLst>
          </a:prstGeom>
          <a:ln w="127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2644" y="954502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Experimental </a:t>
            </a:r>
          </a:p>
          <a:p>
            <a:pPr algn="ctr"/>
            <a:r>
              <a:rPr lang="en-US" sz="1100" dirty="0" smtClean="0"/>
              <a:t>Feedback</a:t>
            </a:r>
            <a:endParaRPr lang="en-US" sz="1100" dirty="0"/>
          </a:p>
        </p:txBody>
      </p:sp>
      <p:sp>
        <p:nvSpPr>
          <p:cNvPr id="67" name="Rounded Rectangle 66"/>
          <p:cNvSpPr/>
          <p:nvPr/>
        </p:nvSpPr>
        <p:spPr>
          <a:xfrm>
            <a:off x="4872615" y="604015"/>
            <a:ext cx="1061118" cy="350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Prototype development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568915" y="596769"/>
            <a:ext cx="1061117" cy="350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Solution Design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181770" y="604015"/>
            <a:ext cx="1061117" cy="350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Evaluation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478525" y="596768"/>
            <a:ext cx="1061117" cy="350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Dissemination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8787679" y="596767"/>
            <a:ext cx="1061117" cy="350487"/>
          </a:xfrm>
          <a:prstGeom prst="roundRect">
            <a:avLst/>
          </a:prstGeom>
          <a:noFill/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 Thesis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266706" y="604015"/>
            <a:ext cx="1061117" cy="350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 </a:t>
            </a:r>
            <a:r>
              <a:rPr lang="en-US" sz="1100" smtClean="0">
                <a:solidFill>
                  <a:schemeClr val="tx1"/>
                </a:solidFill>
              </a:rPr>
              <a:t>Backgroun</a:t>
            </a:r>
            <a:r>
              <a:rPr lang="en-US" sz="1100" smtClean="0">
                <a:solidFill>
                  <a:schemeClr val="tx1"/>
                </a:solidFill>
              </a:rPr>
              <a:t>d Research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964497" y="604180"/>
            <a:ext cx="1061117" cy="350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Define the Problem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9" name="Curved Connector 56"/>
          <p:cNvCxnSpPr>
            <a:stCxn id="80" idx="2"/>
            <a:endCxn id="75" idx="2"/>
          </p:cNvCxnSpPr>
          <p:nvPr/>
        </p:nvCxnSpPr>
        <p:spPr>
          <a:xfrm rot="5400000" flipH="1">
            <a:off x="5402279" y="-355548"/>
            <a:ext cx="7246" cy="2612855"/>
          </a:xfrm>
          <a:prstGeom prst="bentConnector3">
            <a:avLst>
              <a:gd name="adj1" fmla="val -5275738"/>
            </a:avLst>
          </a:prstGeom>
          <a:ln w="127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037640" y="1379551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/>
              <a:t>Expert</a:t>
            </a:r>
            <a:endParaRPr lang="en-US" sz="1100" dirty="0" smtClean="0"/>
          </a:p>
          <a:p>
            <a:pPr algn="ctr"/>
            <a:r>
              <a:rPr lang="en-US" sz="1100" dirty="0" smtClean="0"/>
              <a:t>Feedback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525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sesma, jesús</dc:creator>
  <cp:lastModifiedBy>sesma, jesús</cp:lastModifiedBy>
  <cp:revision>7</cp:revision>
  <cp:lastPrinted>2017-03-02T13:40:56Z</cp:lastPrinted>
  <dcterms:created xsi:type="dcterms:W3CDTF">2017-03-02T12:39:11Z</dcterms:created>
  <dcterms:modified xsi:type="dcterms:W3CDTF">2017-03-03T08:36:24Z</dcterms:modified>
</cp:coreProperties>
</file>