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83"/>
    <p:restoredTop sz="94643"/>
  </p:normalViewPr>
  <p:slideViewPr>
    <p:cSldViewPr snapToGrid="0" snapToObjects="1">
      <p:cViewPr>
        <p:scale>
          <a:sx n="99" d="100"/>
          <a:sy n="99" d="100"/>
        </p:scale>
        <p:origin x="14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AAE7-4270-8F4D-B791-D0EF79A75EDD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D18A-E7E0-D94B-BFB4-20370A69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26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AAE7-4270-8F4D-B791-D0EF79A75EDD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D18A-E7E0-D94B-BFB4-20370A69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5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AAE7-4270-8F4D-B791-D0EF79A75EDD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D18A-E7E0-D94B-BFB4-20370A69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9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AAE7-4270-8F4D-B791-D0EF79A75EDD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D18A-E7E0-D94B-BFB4-20370A69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5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AAE7-4270-8F4D-B791-D0EF79A75EDD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D18A-E7E0-D94B-BFB4-20370A69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4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AAE7-4270-8F4D-B791-D0EF79A75EDD}" type="datetimeFigureOut">
              <a:rPr lang="en-US" smtClean="0"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D18A-E7E0-D94B-BFB4-20370A69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7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AAE7-4270-8F4D-B791-D0EF79A75EDD}" type="datetimeFigureOut">
              <a:rPr lang="en-US" smtClean="0"/>
              <a:t>3/30/17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D18A-E7E0-D94B-BFB4-20370A69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1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AAE7-4270-8F4D-B791-D0EF79A75EDD}" type="datetimeFigureOut">
              <a:rPr lang="en-US" smtClean="0"/>
              <a:t>3/30/17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D18A-E7E0-D94B-BFB4-20370A69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5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AAE7-4270-8F4D-B791-D0EF79A75EDD}" type="datetimeFigureOut">
              <a:rPr lang="en-US" smtClean="0"/>
              <a:t>3/30/17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D18A-E7E0-D94B-BFB4-20370A69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3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AAE7-4270-8F4D-B791-D0EF79A75EDD}" type="datetimeFigureOut">
              <a:rPr lang="en-US" smtClean="0"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D18A-E7E0-D94B-BFB4-20370A69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AAE7-4270-8F4D-B791-D0EF79A75EDD}" type="datetimeFigureOut">
              <a:rPr lang="en-US" smtClean="0"/>
              <a:t>3/30/17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D18A-E7E0-D94B-BFB4-20370A69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8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6AAE7-4270-8F4D-B791-D0EF79A75EDD}" type="datetimeFigureOut">
              <a:rPr lang="en-US" smtClean="0"/>
              <a:t>3/30/17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DD18A-E7E0-D94B-BFB4-20370A69A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1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111859" y="2513010"/>
            <a:ext cx="369332" cy="137190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pPr algn="ctr"/>
            <a:r>
              <a:rPr lang="is-IS" sz="1200" b="1" dirty="0" smtClean="0"/>
              <a:t>…</a:t>
            </a:r>
            <a:endParaRPr 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108141" y="3365788"/>
            <a:ext cx="369332" cy="137190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pPr algn="ctr"/>
            <a:r>
              <a:rPr lang="is-IS" sz="1200" b="1" dirty="0" smtClean="0"/>
              <a:t>…</a:t>
            </a:r>
            <a:endParaRPr lang="en-US" sz="1200" b="1" dirty="0"/>
          </a:p>
        </p:txBody>
      </p:sp>
      <p:grpSp>
        <p:nvGrpSpPr>
          <p:cNvPr id="31" name="Group 30"/>
          <p:cNvGrpSpPr/>
          <p:nvPr/>
        </p:nvGrpSpPr>
        <p:grpSpPr>
          <a:xfrm>
            <a:off x="4215397" y="1638735"/>
            <a:ext cx="241300" cy="2676525"/>
            <a:chOff x="3168650" y="1104900"/>
            <a:chExt cx="241300" cy="2676525"/>
          </a:xfrm>
        </p:grpSpPr>
        <p:sp>
          <p:nvSpPr>
            <p:cNvPr id="4" name="Rectangle 3"/>
            <p:cNvSpPr/>
            <p:nvPr/>
          </p:nvSpPr>
          <p:spPr>
            <a:xfrm>
              <a:off x="3168650" y="1104900"/>
              <a:ext cx="241300" cy="2676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3209384" y="1169752"/>
              <a:ext cx="159831" cy="1598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3209383" y="1394435"/>
              <a:ext cx="159831" cy="1598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3209382" y="1619118"/>
              <a:ext cx="159831" cy="1598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3209382" y="2282988"/>
              <a:ext cx="159831" cy="1598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3209382" y="2504877"/>
              <a:ext cx="159831" cy="1598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3209382" y="3111918"/>
              <a:ext cx="159831" cy="1598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3209382" y="3333807"/>
              <a:ext cx="159831" cy="1598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3209382" y="3555696"/>
              <a:ext cx="159831" cy="1598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532866" y="2143560"/>
            <a:ext cx="370030" cy="1666875"/>
            <a:chOff x="4996404" y="1619118"/>
            <a:chExt cx="370030" cy="1666875"/>
          </a:xfrm>
        </p:grpSpPr>
        <p:sp>
          <p:nvSpPr>
            <p:cNvPr id="19" name="Rectangle 18"/>
            <p:cNvSpPr/>
            <p:nvPr/>
          </p:nvSpPr>
          <p:spPr>
            <a:xfrm>
              <a:off x="5106987" y="1619118"/>
              <a:ext cx="241300" cy="16668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5147721" y="1683970"/>
              <a:ext cx="159831" cy="1598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5147720" y="1908653"/>
              <a:ext cx="159831" cy="1598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97102" y="2155977"/>
              <a:ext cx="369332" cy="137190"/>
            </a:xfrm>
            <a:prstGeom prst="rect">
              <a:avLst/>
            </a:prstGeom>
            <a:noFill/>
          </p:spPr>
          <p:txBody>
            <a:bodyPr vert="vert270" wrap="square" rtlCol="0" anchor="ctr">
              <a:spAutoFit/>
            </a:bodyPr>
            <a:lstStyle/>
            <a:p>
              <a:pPr algn="ctr"/>
              <a:r>
                <a:rPr lang="is-IS" sz="1200" b="1" dirty="0" smtClean="0"/>
                <a:t>…</a:t>
              </a:r>
              <a:endParaRPr lang="en-US" sz="1200" b="1" dirty="0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5147718" y="2376816"/>
              <a:ext cx="159831" cy="1598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96404" y="2629332"/>
              <a:ext cx="369332" cy="137190"/>
            </a:xfrm>
            <a:prstGeom prst="rect">
              <a:avLst/>
            </a:prstGeom>
            <a:noFill/>
          </p:spPr>
          <p:txBody>
            <a:bodyPr vert="vert270" wrap="square" rtlCol="0" anchor="ctr">
              <a:spAutoFit/>
            </a:bodyPr>
            <a:lstStyle/>
            <a:p>
              <a:pPr algn="ctr"/>
              <a:r>
                <a:rPr lang="is-IS" sz="1200" b="1" dirty="0" smtClean="0"/>
                <a:t>…</a:t>
              </a:r>
              <a:endParaRPr lang="en-US" sz="1200" b="1" dirty="0"/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147717" y="2830026"/>
              <a:ext cx="159831" cy="1598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5147717" y="3053361"/>
              <a:ext cx="159831" cy="1598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896614" y="23545"/>
            <a:ext cx="379818" cy="5906905"/>
            <a:chOff x="5849867" y="107765"/>
            <a:chExt cx="379818" cy="5906905"/>
          </a:xfrm>
        </p:grpSpPr>
        <p:sp>
          <p:nvSpPr>
            <p:cNvPr id="32" name="TextBox 31"/>
            <p:cNvSpPr txBox="1"/>
            <p:nvPr/>
          </p:nvSpPr>
          <p:spPr>
            <a:xfrm>
              <a:off x="5849867" y="1034418"/>
              <a:ext cx="369332" cy="137190"/>
            </a:xfrm>
            <a:prstGeom prst="rect">
              <a:avLst/>
            </a:prstGeom>
            <a:noFill/>
          </p:spPr>
          <p:txBody>
            <a:bodyPr vert="vert270" wrap="square" rtlCol="0" anchor="ctr">
              <a:spAutoFit/>
            </a:bodyPr>
            <a:lstStyle/>
            <a:p>
              <a:pPr algn="ctr"/>
              <a:r>
                <a:rPr lang="is-IS" sz="1200" b="1" dirty="0" smtClean="0"/>
                <a:t>…</a:t>
              </a:r>
              <a:endParaRPr lang="en-US" sz="12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49867" y="1784483"/>
              <a:ext cx="369332" cy="137190"/>
            </a:xfrm>
            <a:prstGeom prst="rect">
              <a:avLst/>
            </a:prstGeom>
            <a:noFill/>
          </p:spPr>
          <p:txBody>
            <a:bodyPr vert="vert270" wrap="square" rtlCol="0" anchor="ctr">
              <a:spAutoFit/>
            </a:bodyPr>
            <a:lstStyle/>
            <a:p>
              <a:pPr algn="ctr"/>
              <a:r>
                <a:rPr lang="is-IS" sz="1200" b="1" dirty="0" smtClean="0"/>
                <a:t>…</a:t>
              </a:r>
              <a:endParaRPr lang="en-US" sz="1200" b="1" dirty="0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959752" y="107765"/>
              <a:ext cx="241300" cy="2676525"/>
              <a:chOff x="3168650" y="1104900"/>
              <a:chExt cx="241300" cy="2676525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168650" y="1104900"/>
                <a:ext cx="241300" cy="26765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3209384" y="1169752"/>
                <a:ext cx="159831" cy="1598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>
                <a:spLocks noChangeAspect="1"/>
              </p:cNvSpPr>
              <p:nvPr/>
            </p:nvSpPr>
            <p:spPr>
              <a:xfrm>
                <a:off x="3209383" y="1394435"/>
                <a:ext cx="159831" cy="1598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>
                <a:spLocks noChangeAspect="1"/>
              </p:cNvSpPr>
              <p:nvPr/>
            </p:nvSpPr>
            <p:spPr>
              <a:xfrm>
                <a:off x="3209382" y="1619118"/>
                <a:ext cx="159831" cy="1598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>
                <a:spLocks noChangeAspect="1"/>
              </p:cNvSpPr>
              <p:nvPr/>
            </p:nvSpPr>
            <p:spPr>
              <a:xfrm>
                <a:off x="3209382" y="2415490"/>
                <a:ext cx="159831" cy="1598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209382" y="3111918"/>
                <a:ext cx="159831" cy="1598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>
                <a:spLocks noChangeAspect="1"/>
              </p:cNvSpPr>
              <p:nvPr/>
            </p:nvSpPr>
            <p:spPr>
              <a:xfrm>
                <a:off x="3209382" y="3333807"/>
                <a:ext cx="159831" cy="1598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>
                <a:off x="3209382" y="3555696"/>
                <a:ext cx="159831" cy="1598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5855544" y="4226698"/>
              <a:ext cx="369332" cy="137190"/>
            </a:xfrm>
            <a:prstGeom prst="rect">
              <a:avLst/>
            </a:prstGeom>
            <a:noFill/>
          </p:spPr>
          <p:txBody>
            <a:bodyPr vert="vert270" wrap="square" rtlCol="0" anchor="ctr">
              <a:spAutoFit/>
            </a:bodyPr>
            <a:lstStyle/>
            <a:p>
              <a:pPr algn="ctr"/>
              <a:r>
                <a:rPr lang="is-IS" sz="1200" b="1" dirty="0" smtClean="0"/>
                <a:t>…</a:t>
              </a:r>
              <a:endParaRPr lang="en-US" sz="12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860353" y="4959163"/>
              <a:ext cx="369332" cy="137190"/>
            </a:xfrm>
            <a:prstGeom prst="rect">
              <a:avLst/>
            </a:prstGeom>
            <a:noFill/>
          </p:spPr>
          <p:txBody>
            <a:bodyPr vert="vert270" wrap="square" rtlCol="0" anchor="ctr">
              <a:spAutoFit/>
            </a:bodyPr>
            <a:lstStyle/>
            <a:p>
              <a:pPr algn="ctr"/>
              <a:r>
                <a:rPr lang="is-IS" sz="1200" b="1" dirty="0" smtClean="0"/>
                <a:t>…</a:t>
              </a:r>
              <a:endParaRPr lang="en-US" sz="1200" b="1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5965429" y="3338145"/>
              <a:ext cx="241300" cy="2676525"/>
              <a:chOff x="3168650" y="1104900"/>
              <a:chExt cx="241300" cy="2676525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3168650" y="1104900"/>
                <a:ext cx="241300" cy="26765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>
                <a:off x="3209384" y="1169752"/>
                <a:ext cx="159831" cy="1598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3209383" y="1394435"/>
                <a:ext cx="159831" cy="1598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>
                <a:spLocks noChangeAspect="1"/>
              </p:cNvSpPr>
              <p:nvPr/>
            </p:nvSpPr>
            <p:spPr>
              <a:xfrm>
                <a:off x="3209382" y="1619118"/>
                <a:ext cx="159831" cy="1598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>
                <a:spLocks noChangeAspect="1"/>
              </p:cNvSpPr>
              <p:nvPr/>
            </p:nvSpPr>
            <p:spPr>
              <a:xfrm>
                <a:off x="3203705" y="2385091"/>
                <a:ext cx="159831" cy="1598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3209382" y="3111918"/>
                <a:ext cx="159831" cy="1598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3209382" y="3333807"/>
                <a:ext cx="159831" cy="1598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>
                <a:spLocks noChangeAspect="1"/>
              </p:cNvSpPr>
              <p:nvPr/>
            </p:nvSpPr>
            <p:spPr>
              <a:xfrm>
                <a:off x="3209382" y="3555696"/>
                <a:ext cx="159831" cy="1598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5860353" y="2998794"/>
              <a:ext cx="369332" cy="137190"/>
            </a:xfrm>
            <a:prstGeom prst="rect">
              <a:avLst/>
            </a:prstGeom>
            <a:noFill/>
          </p:spPr>
          <p:txBody>
            <a:bodyPr vert="vert270" wrap="square" rtlCol="0" anchor="ctr">
              <a:spAutoFit/>
            </a:bodyPr>
            <a:lstStyle/>
            <a:p>
              <a:pPr algn="ctr"/>
              <a:r>
                <a:rPr lang="is-IS" sz="1200" b="1" dirty="0" smtClean="0"/>
                <a:t>…</a:t>
              </a:r>
              <a:endParaRPr lang="en-US" sz="1200" b="1" dirty="0"/>
            </a:p>
          </p:txBody>
        </p:sp>
      </p:grpSp>
      <p:cxnSp>
        <p:nvCxnSpPr>
          <p:cNvPr id="60" name="Straight Connector 59"/>
          <p:cNvCxnSpPr/>
          <p:nvPr/>
        </p:nvCxnSpPr>
        <p:spPr>
          <a:xfrm>
            <a:off x="4456693" y="1638735"/>
            <a:ext cx="1186756" cy="5048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456692" y="3805584"/>
            <a:ext cx="1186757" cy="50967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5884745" y="23545"/>
            <a:ext cx="1121749" cy="212001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5881913" y="2700070"/>
            <a:ext cx="1123888" cy="110895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 flipV="1">
            <a:off x="5880143" y="2143560"/>
            <a:ext cx="1132029" cy="111036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5884745" y="3815691"/>
            <a:ext cx="1127426" cy="211475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08077" y="2007158"/>
            <a:ext cx="1551898" cy="1938992"/>
          </a:xfrm>
          <a:prstGeom prst="rect">
            <a:avLst/>
          </a:prstGeom>
          <a:ln/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Japanese</a:t>
            </a:r>
          </a:p>
          <a:p>
            <a:r>
              <a:rPr lang="en-US" sz="2400" dirty="0"/>
              <a:t>k</a:t>
            </a:r>
            <a:r>
              <a:rPr lang="en-US" sz="2400" dirty="0" smtClean="0"/>
              <a:t>anji</a:t>
            </a:r>
          </a:p>
          <a:p>
            <a:r>
              <a:rPr lang="en-US" sz="2400" dirty="0" smtClean="0"/>
              <a:t>is</a:t>
            </a:r>
          </a:p>
          <a:p>
            <a:r>
              <a:rPr lang="en-US" sz="2400" dirty="0" smtClean="0"/>
              <a:t>very</a:t>
            </a:r>
          </a:p>
          <a:p>
            <a:r>
              <a:rPr lang="en-US" sz="2400" dirty="0" smtClean="0"/>
              <a:t>difficult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663808" y="998290"/>
            <a:ext cx="941141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</a:t>
            </a:r>
            <a:r>
              <a:rPr lang="en-US" sz="2800" baseline="-25000" dirty="0" smtClean="0"/>
              <a:t>36</a:t>
            </a:r>
          </a:p>
          <a:p>
            <a:r>
              <a:rPr lang="en-US" sz="2800" dirty="0" smtClean="0"/>
              <a:t>D</a:t>
            </a:r>
            <a:r>
              <a:rPr lang="en-US" sz="2800" baseline="-25000" dirty="0" smtClean="0"/>
              <a:t>161</a:t>
            </a:r>
          </a:p>
          <a:p>
            <a:r>
              <a:rPr lang="en-US" sz="2800" dirty="0" smtClean="0"/>
              <a:t>D</a:t>
            </a:r>
            <a:r>
              <a:rPr lang="en-US" sz="2800" baseline="-25000" dirty="0" smtClean="0"/>
              <a:t>84</a:t>
            </a:r>
          </a:p>
          <a:p>
            <a:r>
              <a:rPr lang="en-US" sz="2800" dirty="0" smtClean="0"/>
              <a:t>D</a:t>
            </a:r>
            <a:r>
              <a:rPr lang="en-US" sz="2800" baseline="-25000" dirty="0" smtClean="0"/>
              <a:t>1027</a:t>
            </a:r>
          </a:p>
          <a:p>
            <a:r>
              <a:rPr lang="en-US" sz="2800" dirty="0" smtClean="0"/>
              <a:t>D</a:t>
            </a:r>
            <a:r>
              <a:rPr lang="en-US" sz="2800" baseline="-25000" dirty="0" smtClean="0"/>
              <a:t>5</a:t>
            </a:r>
          </a:p>
          <a:p>
            <a:r>
              <a:rPr lang="en-US" sz="2800" dirty="0" smtClean="0"/>
              <a:t>0</a:t>
            </a:r>
          </a:p>
          <a:p>
            <a:r>
              <a:rPr lang="en-US" sz="2800" dirty="0" smtClean="0"/>
              <a:t>0</a:t>
            </a:r>
          </a:p>
          <a:p>
            <a:r>
              <a:rPr lang="is-IS" sz="2800" dirty="0" smtClean="0"/>
              <a:t>…</a:t>
            </a:r>
            <a:endParaRPr lang="en-US" sz="2800" dirty="0" smtClean="0"/>
          </a:p>
          <a:p>
            <a:r>
              <a:rPr lang="en-US" sz="2800" dirty="0" smtClean="0"/>
              <a:t>0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2180623" y="2983169"/>
            <a:ext cx="3618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746286" y="2983169"/>
            <a:ext cx="3618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7533984" y="2937777"/>
            <a:ext cx="3618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8155498" y="1865064"/>
            <a:ext cx="34102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</a:t>
            </a:r>
            <a:r>
              <a:rPr lang="en-US" sz="2800" baseline="-25000" dirty="0" smtClean="0"/>
              <a:t>361</a:t>
            </a:r>
            <a:r>
              <a:rPr lang="en-US" sz="2800" dirty="0" smtClean="0"/>
              <a:t>   W</a:t>
            </a:r>
            <a:r>
              <a:rPr lang="en-US" sz="2800" baseline="-25000" dirty="0" smtClean="0"/>
              <a:t>362</a:t>
            </a:r>
            <a:r>
              <a:rPr lang="en-US" sz="2800" dirty="0" smtClean="0"/>
              <a:t>  </a:t>
            </a:r>
            <a:r>
              <a:rPr lang="is-IS" sz="2800" dirty="0" smtClean="0"/>
              <a:t>…  W</a:t>
            </a:r>
            <a:r>
              <a:rPr lang="is-IS" sz="2800" baseline="-25000" dirty="0" smtClean="0"/>
              <a:t>36d</a:t>
            </a:r>
          </a:p>
          <a:p>
            <a:r>
              <a:rPr lang="en-US" sz="2800" dirty="0" smtClean="0"/>
              <a:t>W</a:t>
            </a:r>
            <a:r>
              <a:rPr lang="en-US" sz="2800" baseline="-25000" dirty="0" smtClean="0"/>
              <a:t>161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W</a:t>
            </a:r>
            <a:r>
              <a:rPr lang="en-US" sz="2800" baseline="-25000" dirty="0" smtClean="0"/>
              <a:t>161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</a:t>
            </a:r>
            <a:r>
              <a:rPr lang="is-IS" sz="2800" dirty="0" smtClean="0"/>
              <a:t>… W</a:t>
            </a:r>
            <a:r>
              <a:rPr lang="is-IS" sz="2800" baseline="-25000" dirty="0" smtClean="0"/>
              <a:t>161</a:t>
            </a:r>
            <a:r>
              <a:rPr lang="is-IS" sz="2800" baseline="-25000" dirty="0" smtClean="0"/>
              <a:t>d</a:t>
            </a:r>
          </a:p>
          <a:p>
            <a:r>
              <a:rPr lang="en-US" sz="2800" dirty="0" smtClean="0"/>
              <a:t>W</a:t>
            </a:r>
            <a:r>
              <a:rPr lang="en-US" sz="2800" baseline="-25000" dirty="0" smtClean="0"/>
              <a:t>84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   W</a:t>
            </a:r>
            <a:r>
              <a:rPr lang="en-US" sz="2800" baseline="-25000" dirty="0" smtClean="0"/>
              <a:t>84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</a:t>
            </a:r>
            <a:r>
              <a:rPr lang="is-IS" sz="2800" dirty="0" smtClean="0"/>
              <a:t>…  W</a:t>
            </a:r>
            <a:r>
              <a:rPr lang="is-IS" sz="2800" baseline="-25000" dirty="0" smtClean="0"/>
              <a:t>84</a:t>
            </a:r>
            <a:r>
              <a:rPr lang="is-IS" sz="2800" baseline="-25000" dirty="0" smtClean="0"/>
              <a:t>d</a:t>
            </a:r>
          </a:p>
          <a:p>
            <a:r>
              <a:rPr lang="is-IS" sz="2800" dirty="0" smtClean="0"/>
              <a:t>   0          0    ...     0</a:t>
            </a:r>
          </a:p>
          <a:p>
            <a:r>
              <a:rPr lang="is-IS" sz="2800" dirty="0" smtClean="0"/>
              <a:t>   …         ...   ...     ...</a:t>
            </a:r>
            <a:endParaRPr lang="en-US" sz="2800" dirty="0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11201140" y="1862506"/>
            <a:ext cx="77" cy="238372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61503" y="5994661"/>
            <a:ext cx="1719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Input Raw words</a:t>
            </a:r>
            <a:endParaRPr lang="en-US" sz="2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2478840" y="5988493"/>
            <a:ext cx="1792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Input indexes</a:t>
            </a:r>
            <a:endParaRPr lang="en-US" sz="2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805606" y="5989125"/>
            <a:ext cx="2091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Embedding Layer</a:t>
            </a:r>
            <a:endParaRPr lang="en-US" sz="2400" dirty="0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8109404" y="1865864"/>
            <a:ext cx="77" cy="238372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8616563" y="6173158"/>
            <a:ext cx="225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Sentence matrix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202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54</Words>
  <Application>Microsoft Macintosh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sesma, jesús</dc:creator>
  <cp:lastModifiedBy>sesma, jesús</cp:lastModifiedBy>
  <cp:revision>9</cp:revision>
  <cp:lastPrinted>2017-03-30T07:43:46Z</cp:lastPrinted>
  <dcterms:created xsi:type="dcterms:W3CDTF">2017-03-30T06:37:49Z</dcterms:created>
  <dcterms:modified xsi:type="dcterms:W3CDTF">2017-03-30T07:44:22Z</dcterms:modified>
</cp:coreProperties>
</file>