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3544-8B26-024D-BBA2-EF776D38F430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60FC-8096-AF46-A329-9F7366C7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3544-8B26-024D-BBA2-EF776D38F430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60FC-8096-AF46-A329-9F7366C7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4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3544-8B26-024D-BBA2-EF776D38F430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60FC-8096-AF46-A329-9F7366C7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4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3544-8B26-024D-BBA2-EF776D38F430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60FC-8096-AF46-A329-9F7366C7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4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3544-8B26-024D-BBA2-EF776D38F430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60FC-8096-AF46-A329-9F7366C7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5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3544-8B26-024D-BBA2-EF776D38F430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60FC-8096-AF46-A329-9F7366C7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3544-8B26-024D-BBA2-EF776D38F430}" type="datetimeFigureOut">
              <a:rPr lang="en-US" smtClean="0"/>
              <a:t>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60FC-8096-AF46-A329-9F7366C7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3544-8B26-024D-BBA2-EF776D38F430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60FC-8096-AF46-A329-9F7366C7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7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3544-8B26-024D-BBA2-EF776D38F430}" type="datetimeFigureOut">
              <a:rPr lang="en-US" smtClean="0"/>
              <a:t>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60FC-8096-AF46-A329-9F7366C7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8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3544-8B26-024D-BBA2-EF776D38F430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60FC-8096-AF46-A329-9F7366C7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0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3544-8B26-024D-BBA2-EF776D38F430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60FC-8096-AF46-A329-9F7366C7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3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3544-8B26-024D-BBA2-EF776D38F430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60FC-8096-AF46-A329-9F7366C7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376150" y="470940"/>
            <a:ext cx="1536700" cy="4870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Subjectivity Classification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76150" y="1032076"/>
            <a:ext cx="1536700" cy="4870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Sentiment Classification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76150" y="1593212"/>
            <a:ext cx="1536700" cy="73608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Review Usefulness Measurement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76150" y="2403400"/>
            <a:ext cx="1536700" cy="4870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Opinion </a:t>
            </a:r>
            <a:r>
              <a:rPr lang="en-US" sz="1400" smtClean="0">
                <a:solidFill>
                  <a:schemeClr val="tx1"/>
                </a:solidFill>
              </a:rPr>
              <a:t>Spam </a:t>
            </a:r>
            <a:r>
              <a:rPr lang="en-US" sz="1400" dirty="0" smtClean="0">
                <a:solidFill>
                  <a:schemeClr val="tx1"/>
                </a:solidFill>
              </a:rPr>
              <a:t>Detection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11650" y="1159634"/>
            <a:ext cx="1536700" cy="4870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Lexicon Creation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11650" y="1726308"/>
            <a:ext cx="1536700" cy="4870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Aspect Extraction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ight Brace 50"/>
          <p:cNvSpPr/>
          <p:nvPr/>
        </p:nvSpPr>
        <p:spPr>
          <a:xfrm flipH="1">
            <a:off x="3659600" y="470940"/>
            <a:ext cx="467900" cy="2419488"/>
          </a:xfrm>
          <a:prstGeom prst="rightBrace">
            <a:avLst>
              <a:gd name="adj1" fmla="val 8333"/>
              <a:gd name="adj2" fmla="val 496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/>
          <p:cNvSpPr/>
          <p:nvPr/>
        </p:nvSpPr>
        <p:spPr>
          <a:xfrm flipH="1">
            <a:off x="8295100" y="1159634"/>
            <a:ext cx="493300" cy="10537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71131"/>
              </p:ext>
            </p:extLst>
          </p:nvPr>
        </p:nvGraphicFramePr>
        <p:xfrm>
          <a:off x="2156325" y="977104"/>
          <a:ext cx="1378950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Machine Learning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Lexicon</a:t>
                      </a:r>
                      <a:r>
                        <a:rPr lang="en-US" sz="1400" baseline="0" dirty="0" smtClean="0"/>
                        <a:t> based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Hybrid approaches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90462"/>
              </p:ext>
            </p:extLst>
          </p:nvPr>
        </p:nvGraphicFramePr>
        <p:xfrm>
          <a:off x="6780800" y="1164614"/>
          <a:ext cx="1378950" cy="1061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950"/>
              </a:tblGrid>
              <a:tr h="51910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Ontology</a:t>
                      </a:r>
                      <a:r>
                        <a:rPr lang="en-US" sz="1400" b="0" baseline="0" dirty="0" smtClean="0">
                          <a:solidFill>
                            <a:sysClr val="windowText" lastClr="000000"/>
                          </a:solidFill>
                        </a:rPr>
                        <a:t> based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23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Non-ontology</a:t>
                      </a:r>
                      <a:r>
                        <a:rPr lang="en-US" sz="1400" baseline="0" dirty="0" smtClean="0"/>
                        <a:t> based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4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sesma, jesús</dc:creator>
  <cp:lastModifiedBy>sesma, jesús</cp:lastModifiedBy>
  <cp:revision>7</cp:revision>
  <cp:lastPrinted>2017-03-10T10:56:44Z</cp:lastPrinted>
  <dcterms:created xsi:type="dcterms:W3CDTF">2017-03-10T05:52:56Z</dcterms:created>
  <dcterms:modified xsi:type="dcterms:W3CDTF">2017-03-10T15:15:20Z</dcterms:modified>
</cp:coreProperties>
</file>