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EB8892CA-61BA-15BE-EA48-DD2139283B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3786729"/>
                  </p:ext>
                </p:extLst>
              </p:nvPr>
            </p:nvGraphicFramePr>
            <p:xfrm>
              <a:off x="518160" y="213360"/>
              <a:ext cx="11419840" cy="65328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EB8892CA-61BA-15BE-EA48-DD2139283B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60" y="213360"/>
                <a:ext cx="11419840" cy="65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45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03523A94-E8B0-85C1-8A1D-A936641FBF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999028"/>
                  </p:ext>
                </p:extLst>
              </p:nvPr>
            </p:nvGraphicFramePr>
            <p:xfrm>
              <a:off x="335280" y="71120"/>
              <a:ext cx="11490960" cy="66446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03523A94-E8B0-85C1-8A1D-A936641FBF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280" y="71120"/>
                <a:ext cx="11490960" cy="66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858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132e9d4-8801-489f-9ee7-441baa1a49f6}">
  <we:reference id="WA200003233" version="2.0.0.3" store="pt-BR" storeType="OMEX"/>
  <we:alternateReferences/>
  <we:properties>
    <we:property name="Microsoft.Office.CampaignId" value="&quot;none&quot;"/>
    <we:property name="reportUrl" value="&quot;/links/3HXn3GXrHa?ctid=8ec10a8f-4c44-4e08-a5d4-a7b6601c90f7&amp;pbi_source=linkShare&amp;fromEntryPoint=share&quot;"/>
    <we:property name="reportState" value="&quot;CONNECTED&quot;"/>
    <we:property name="artifactViewState" value="&quot;live&quot;"/>
    <we:property name="reportEmbeddedTime" value="&quot;2024-06-15T21:43:24.949Z&quot;"/>
    <we:property name="creatorSessionId" value="&quot;d6af5f32-4a7d-4a8b-b2cb-52dea6c63498&quot;"/>
    <we:property name="creatorUserId" value="&quot;100320031861730D&quot;"/>
    <we:property name="creatorTenantId" value="&quot;8ec10a8f-4c44-4e08-a5d4-a7b6601c90f7&quot;"/>
    <we:property name="pageDisplayName" value="&quot;Página 1&quot;"/>
    <we:property name="reportName" value="&quot;Desafio Analisando Dados Power BI&quot;"/>
    <we:property name="isVisualContainerHeaderHidden" value="false"/>
    <we:property name="isFiltersActionButtonVisible" value="true"/>
    <we:property name="initialStateBookmark" value="&quot;H4sIAAAAAAAAA+1Y224bNxD9FWFf/CIJe5W8flNkFy1sJ0JkGCgKIZhdzsoMKFLhch0rhn6ov9Ef65BcOZGvreLabVBBELjD4cyZ4ZnhUtcB4/VSwOotLDA4CH6RjJfAlO5EQTeQXvjm3bvj09H74w9vR6dHJFZLw5Wsg4PrwICeoznndQPCmiDhb7NuAEJMYG6fKhA1doMl6lpJEPwLemWaMrrBdTfAq6VQGqzJqQGD1uwlqdMz+Y76CXmE0vBLnGJpvBQxzYokhiEOkijLhxEUIanVXsEhu1fFmnbux0oa4JLcWFkCgyqKoUAcpFUEYRUWYOUVF6ZVKVZHV0tN0VHMq6XNypiwzpWmdInARaGx9qCvg7ESzcKNjrbkU9XoEt9j5aak4WZFliouQZbcJmVNCZloRelyMzRkTWmc+EJ9Hmskpyw4CNfdGxwjdkmrSXobxGg+1zgH0z4e/SMIpyCwM6EsoJv5qZHtHoV3Mc9IUnM5Fy0Hvm7HmQ9lyXF8AdpYjhUfaTNt6mmR0gz1m5XL/iHXGxrE3VvgXz3i9WzDVVrw8Rs2tmTxITw/O2ZrOzUoigSz/ZTtQ5kMqzgtwup/Gn/fpkY70BhI9z/M4+i1eRwVmJVlFaV5kQ2xypMoTZ/k8YP8eS6UvyLoRxn8EpU0xfkC5b+5kjqWV/XTh8HL5u3hDvRkNZeiqYl2yDyWv1PY0e3Cfv5wbB5fwmPL/tdqDN1nj8S3mjxmQxjEmMQDFlYFlAPMdm81P3PUoMuL1QleorgL9Wb+7tQG4Dlo7t+FXVg7htu+zd8YC7YycGjfsq3aN3ja8aeGQ4dhh4EBb6oNJRhJtXP3+5HzcvrH7/UubaUWdPLqrUYSLJBuU3Zg3TjGLT06jv5OI9lhe0NCx8nr4IQTT735cxCNtUyL0fAF7sVhlPaiuBdGZ2F44L57rmUEC8WesrJ3SK6Z+izdElcvD5S+W1E7uD/yRvsCmPkbK8h6c1/1kWsl3GiTDeqTwi70s58a1CuC7DS+Qu1bIP0bkP17IPStWzLGa+p/Apa1pZe9OZOIoYv+GFf1Dm33RFGpWgBnUAj8wMIMkzyPe1laYC/Nh3kvj+gnLPfTPImTLBvkt1tpmxKLbsKl3ECzXeE7InYV9UDI235ISStlbFibZGzIKBshWtKm8TBPECmiokrpcp8jc/8EPFqeBq9Moa62D3r3ub9iVWPqJZQ4AYn3Va6lDLPAHy06G5WvUALDaVv+or4/ztZ/AtUz6mnOEQAA&quot;"/>
    <we:property name="bookmark" value="&quot;H4sIAAAAAAAAA+1Y724bNwx/FUNf8sU27q+dy7fMybBh2RDMQYCiMAreieeokCVXp0vjBX6hvcZerJR0TmunaTA3S9aiQRDoSIr8kfqRd8ot46JZSlj9AQtkR+xXxUUFXJtezPpMBWGV10VSI0Y5RFkaY5ocJqTVSyu0atjRLbNg5mgvRdOCdJ5I+HrWZyDlOczdUw2ywT5bomm0Ain+wmBMKmtaXPcZ3iylNuBcTi1YdG6vyZyeCUI8TCkiVFZc4xQrG6SIWV6mCYxxlMZ5MY6hjMisCQYe2WdNnGsffqKVBaEojJOlMKrjBErEUVbHENVRCU5eC2k7k3J1erM0lB3lvFq64kwI61wbqppkPguDTQB9yyZatgu/Ot2ST3VrKvwTa69SVtgVeaqFAlUJV5Q1FeTcaCqX19CSt5X14iv9fmKQgnJ2FK37dziO+TXtJukuiOP53OAcbPd4+p8gnILE3jlVAb3m51Z1ZxTdxzwjSSPUXHYc+HgcFyGVpcDJFRjrOFa+pcN0padN2nA0P6189U+E2dAg6e+Af/GM17MNV2nD20/Y2JElpPD07JitnWpUlinmhxk/hCod10lWRvUPGn/docZ70BjI9hvmcfzSPI5LzKuqjrOizMdYF2mcZY/y+EH+PBXKVwjmiwx+jk6a4nyB6v/cST3Hq+bxl8Hz1u3hCfRoN1eybYh2yAOWf9PY8W5jP306ro7PEbFj/0sNhv6TZxJGTZHwMYwS+rId8aguoRphvv+o+UWgAVNdrc7wGuV9qHf6+6oNwEswInwL+7T2TLf7qL9zxrYqcOK+sp3ZJ3i69btWQI9jj4OF4KpLhR0rvff0+57r8vs/fzf7jJVG0pvXbA0StkC6TbmFC+MZtwzoBIY7jeIn3Q0JPSdv2Zkgngb3lyBb55k2oxULPEiiOBvEySCKL6LoyP8e+JHBFpo/5uXghEJz/V75Lb5fHmh9v6PxcL/ngw4NMAs3VlDN5r4aMjda+tWmGjQnpdsYtO9aNCuC7C0+Qh06IMM7kMPPQBi6sORMNDT/JCwbRy93cyYRR5/9b7hq9hi7Z5pa1QG4gFLiGx7lmBZFMsizEgdZMS4GRUx/ouowK9IkzfNRsTtKu5I4dOdCqQ00NxW+ImPfUQ+kvB2HjIzW1qW1KcaGjKqVsiNtloyLFJEyKuuMLvcFcv+fgC+2p8UbW+qb7Re9/9mRfAAAbZHDSREAAA==&quot;"/>
    <we:property name="datasetId" value="&quot;fbaba001-0bb7-49f4-9fd8-d85cd024e202&quot;"/>
    <we:property name="embedUrl" value="&quot;/reportEmbed?reportId=61c55c46-d3dd-4b37-985c-c6e27983bc28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790AE8B-0A8F-44F6-8B47-E7A959E4581E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links/3HXn3GXrHa?ctid=8ec10a8f-4c44-4e08-a5d4-a7b6601c90f7&amp;pbi_source=linkShare&amp;bookmarkGuid=af988faf-4a17-483a-9642-a62812232cb3&quot;"/>
    <we:property name="reportName" value="&quot;Desafio Analisando Dados Power BI&quot;"/>
    <we:property name="reportState" value="&quot;CONNECTED&quot;"/>
    <we:property name="embedUrl" value="&quot;/reportEmbed?reportId=61c55c46-d3dd-4b37-985c-c6e27983bc28&amp;config=eyJjbHVzdGVyVXJsIjoiaHR0cHM6Ly9XQUJJLUJSQVpJTC1TT1VUSC1CLVBSSU1BUlktcmVkaXJlY3QuYW5hbHlzaXMud2luZG93cy5uZXQiLCJlbWJlZEZlYXR1cmVzIjp7InVzYWdlTWV0cmljc1ZOZXh0Ijp0cnVlfX0%3D&amp;disableSensitivityBanner=true&quot;"/>
    <we:property name="pageDisplayName" value="&quot;Página 2&quot;"/>
    <we:property name="datasetId" value="&quot;fbaba001-0bb7-49f4-9fd8-d85cd024e202&quot;"/>
    <we:property name="backgroundColor" value="&quot;#FFFFFF&quot;"/>
    <we:property name="bookmark" value="&quot;H4sIAAAAAAAAA+1XzW7bMAx+lUDnYPD/T29d2mEDtqFYtl6GHiiLSlWoVibLWbOiL7TX2IuNst2ubbJkKIot6OqTRdIUv48UKV8yoZq5huV7OEe2x97UQlUgjB2FbMzqXlgURQYCMwFhGSZ5koZZRFozd8rUDdu7ZA7sDN2xalrQ3hMJP5+MGWh9BDO/kqAbHLM52sbUoNU37I1J5WyLV2OGF3NtLHiXUwcOvdsFmdOaQghfxLQjVE4tcIqV66VJxguZxLwURVEVYcHTgJNZ0xt0ka018a677SemdqBq2sbLsEwhyBKZQRnzBEBwDL1cKu0GE748vJhbQkeYl3NPzr5YQF2hYB0Ei00f8SXbn80szsANy8M7yonR7fka+dS0tsIPKDtV7ZRb0h5S1bSH8nRdEVVH1hCRnWY0BY299FVbD7wEfnlqvk4sEpHCC05I0qh6pgfef1HwsYdRgfUQDD8j8jxU+sBYgfblskN7oOw17dH4XtD/FClBI1HGRRgXSQw5FanIywKTcsdT96lWrhlNjRb/Q/o2oe1TmMqUzqZMohKiDIs4z7ncmsIJMTQzlnqWXsniY4U+MW3t7JKtpmW8I6X0aF1grnByCtbtdCn9vhNcTwgyPrs1A4Yi6cN//Kqg6vXzK0ormSc8CdI0C2SUFUG04x2IXqVy94gMH1TmrxVasNXp8i0uUK+GdqNfVV0HdAxW9eO/g/FAeMM95sYZu4P4wF8svNmteIb3L62CkcCRAAe9qwEK26/NxrO/qQc9ZV7e/fjerCFm+6zSbUNHAkVfx2sbzvZz/JSZHSruaYMcyqfvnmkMSQRVFssAw1hGKfLgefj/5V+APziXzxeBrRcBmUdRHmBCf5G8TDFHXibe1UbuHV44bi7u0t099yQ/AaHlj56xDwAA&quot;"/>
    <we:property name="initialStateBookmark" value="&quot;H4sIAAAAAAAAA+1X227bMAz9lUDPweBr7OwtTTts6BXN1pehGGiLTlWolifLXbKiP7Tf2I+NstyubbKkKIot6JqXSBRN8hxSlHTFuKgrCfMDuED2ln0ouciBK93zWZ+VTrh1eLi7Pzre/XIw2t8hsaqMUGXN3l4xA3qK5kTUDUhrgoSfT/sMpDyCqZ0VIGvsswp1rUqQ4js6ZVoyusHrPsNZJZUGa3JiwKA1e0nqNCff/puQPEJuxCVOMDdOGg2ytIjCbMjTNE/9NIu9jNRqp9BGtlTFmm7dj1VpQJTkxspwGIM3iIoBDMMsAuAZ+lZeCGk6lWy+M6s0oSPM88qyMuKXUObIWQtBY+0ivmKj6VTjFEw33bm3OFayuVgin6hG53iMRbtUGmHm5KMQJfkQlq5roupIKyKyXelNQKKTvmvKjhfPTs/Ut7FGIpJbwSlJalFOZcf7bwo+Ohg5aAtBZedEnoVKHyjNUW/NW7TbQt/QHvQfBP1PkRI0Eg0y7odpFELCwefJMMVouOGp+1QKU/cmSvL/IX2r0LoUxkVMe7OIgiEEA0zDJMmKtSkcE0NTpalZyYUsPlfoY9WURs/ZYlr6G1JKz9YFKoHjM9Bmo0vpz53g5oQg5fM7Z0BXJC78568Kql57fgVxXiRRFnlxPPCKYJB6wYZ3IBoWwjwg0n9Smb8XqEHnZ/M9vES5GNrt+uLSTUAnoIU7/lsYT4TXXWBujbF7iLftxcKq3YmnG39tBPQ49jgYcKY6KGxUqpV7f1UPesm87P/8US8hZv1ZJZuatgRyV8dLG876ffySme0q7mWD7MrHdc84hCiAfBAWHvphEcSYea+H/19+AjxiX75eBNZeBIokCBIPI3pFZsMYE8yGkTW1knuDM5Op2X26299dCbtAemfbgWpMXUGOR1Bii6ZyAQl0L9lZBSW3eW/H2v7vCUquc30Csmm90tObtT4oGJFJfKS+g3r9C/nXdKw2EAAA&quot;"/>
    <we:property name="isFiltersActionButtonVisible" value="true"/>
    <we:property name="isVisualContainerHeaderHidden" value="false"/>
    <we:property name="reportEmbeddedTime" value="&quot;2024-06-15T21:45:00.861Z&quot;"/>
    <we:property name="creatorTenantId" value="&quot;8ec10a8f-4c44-4e08-a5d4-a7b6601c90f7&quot;"/>
    <we:property name="creatorUserId" value="&quot;100320031861730D&quot;"/>
    <we:property name="creatorSessionId" value="&quot;5512c70b-3e61-4163-8a8e-a06b3a5f4dbb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D0ED547-5B62-4DAB-804A-E1FDBBA4DD6F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links/3HXn3GXrHa?ctid=8ec10a8f-4c44-4e08-a5d4-a7b6601c90f7&amp;pbi_source=linkShare&amp;bookmarkGuid=3fdbba4a-8677-4d26-8e3b-f8008a896adf&quot;"/>
    <we:property name="reportName" value="&quot;Desafio Analisando Dados Power BI&quot;"/>
    <we:property name="reportState" value="&quot;CONNECTED&quot;"/>
    <we:property name="embedUrl" value="&quot;/reportEmbed?reportId=61c55c46-d3dd-4b37-985c-c6e27983bc28&amp;config=eyJjbHVzdGVyVXJsIjoiaHR0cHM6Ly9XQUJJLUJSQVpJTC1TT1VUSC1CLVBSSU1BUlktcmVkaXJlY3QuYW5hbHlzaXMud2luZG93cy5uZXQiLCJlbWJlZEZlYXR1cmVzIjp7InVzYWdlTWV0cmljc1ZOZXh0Ijp0cnVlfX0%3D&amp;disableSensitivityBanner=true&quot;"/>
    <we:property name="pageDisplayName" value="&quot;Página 3&quot;"/>
    <we:property name="datasetId" value="&quot;fbaba001-0bb7-49f4-9fd8-d85cd024e202&quot;"/>
    <we:property name="backgroundColor" value="&quot;#FFFFFF&quot;"/>
    <we:property name="bookmark" value="&quot;H4sIAAAAAAAAA+1VwY6bMBD9lcjnqDIEAtnblqZSL9WqtL1UOQx4YL1ybGRMmjTKv3cMbLdJVxtVijaqVE74zTDz5vkZ75mQbaNg9xHWyG7YBy1kCcLYScCmTA9gXMXhvCwWkIgoSHlUBJxT1DROGt2ymz1zYGt0X2XbgfKVCPy2mjJQ6g5qv6pAtThlDdrWaFDyBw7JFHK2w8OU4bZRxoIvmTtw6MtuKJ3WRCF4M6OOUDq5wRxLN6Aw4xHGPAiSNJ0LDjxKK0prh4Se2bMpvnTfPjPagdTUxmMiDTGGOYoy4gFWISTV3OOVVG5MKXbLbWNpOpp513hxbsUGdImC9SNYbAfGe3Zb1xZrcONyeRTMjOrWz+C56WyJn7DnuNROuh31qKSmHtLLdSCp7qwhIfsIvVbS9ej7To+6cL+8N98ziySk8MD0F9+MoNpY2mX1B+VLscqxXqMeaB3zWBHSSl2rcf+ftuLzQK+RmN2Ddd5fxQNtpJedPjJWoH2765V/J+2jBcLpCdWrqn5YPXqUMh5+c+Eo+kD/8iqvDj4UhWW8SHiciDAIiyQu0zQ8a9/XsENmOu1o+Jdsed1jNMlBYfs3x+i6fL9o6dpJbpQ4z/nskVtDc3raXs/ET94YTRwD0i+74AlPy0KkQRIs/pv4onfBv2UIurLLWSWSuAigCkUxS7nwpV6cwOHWFWZ7PEX/nCA/AXse1FUACQAA&quot;"/>
    <we:property name="initialStateBookmark" value="&quot;H4sIAAAAAAAAA+1WUW/aMBD+K5Wf0ZQEQtK+0YxJU9cWNVtfJjRd4kvqytiR4zAY4r/vnKRr6aqySaho0njB/nzcfffdZ5IN46KuJKyvYIHsjH1UXOTAtTnx2YCpDjy/vr64nNxcfLuaXE4J1pUVWtXsbMMsmBLtragbkC4FgV/nAwZSzqB0uwJkjQNWoam1Ail+YBdMR9Y0uB0wXFVSG3ApUwsWXdolhdOeavvvhlQRciuWmGJuOxSG3ghDz/ejOB5zD7xRXFBY3QW0zF4Mcanb8olWFoSiMg7jcYAhjJHnI8/HIoCoGDu8ENL2Idl6uqoMdUc9ryunyoQvQeXIWduCwbpjvGGTsjRYgu23053DRMtm8QKe6sbkeIMtx6mywq6pRiEU1RBOri1JNTOahGxPaFkI26IfGtXr4rntnf6eGCQhuQMGv/gmBJXa0Hjlb5QPxSrFcoGqo7XLY05ILVQp+/k/juJzR68SmNyBsc5f2T0N0slOP9KGozlft8q/F+bBAsHgGdWjqr6dP3iUIu6fuLAXvaN/eJXnW3c0CvLwNPLCiAd+kEVhHsfBXvu+hR0S3ShLzb9my+Neo5MUJNZ/c42Oy/eLErY+SbXk+znvvXILqJ7ftrcz8aM3ehOHgPSXnXmRF+cZj/3IP/1v4oM+C/4tQ9AjOx8WPAozH4qAZ8PY4y7Vqx1YXNlMr3a7aD9PEbZAem1xC93YuoIcZ6Cw7abqCAls42iYoDjyfm3c9ydBfuxK34Js2qr0JsPaGkRGZBL/ML5rdfsTA3A1GYUJAAA=&quot;"/>
    <we:property name="isFiltersActionButtonVisible" value="true"/>
    <we:property name="isVisualContainerHeaderHidden" value="false"/>
    <we:property name="reportEmbeddedTime" value="&quot;2024-06-15T21:46:03.336Z&quot;"/>
    <we:property name="creatorTenantId" value="&quot;8ec10a8f-4c44-4e08-a5d4-a7b6601c90f7&quot;"/>
    <we:property name="creatorUserId" value="&quot;100320031861730D&quot;"/>
    <we:property name="creatorSessionId" value="&quot;9d005283-240d-42be-961c-f74d2d40db93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F2C7B688EDD49BB2AF53D15B88034" ma:contentTypeVersion="4" ma:contentTypeDescription="Create a new document." ma:contentTypeScope="" ma:versionID="c669519ddb4d5f66c3c2c7d4543e1e0f">
  <xsd:schema xmlns:xsd="http://www.w3.org/2001/XMLSchema" xmlns:xs="http://www.w3.org/2001/XMLSchema" xmlns:p="http://schemas.microsoft.com/office/2006/metadata/properties" xmlns:ns3="55f84ad0-f8ce-4a99-80b4-71e306ca0ed5" targetNamespace="http://schemas.microsoft.com/office/2006/metadata/properties" ma:root="true" ma:fieldsID="8043012769ac485107ad102317f7cdf6" ns3:_="">
    <xsd:import namespace="55f84ad0-f8ce-4a99-80b4-71e306ca0e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f84ad0-f8ce-4a99-80b4-71e306ca0e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55f84ad0-f8ce-4a99-80b4-71e306ca0ed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BC032-AE98-482D-8E64-A8DD24B87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f84ad0-f8ce-4a99-80b4-71e306ca0e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Alcides Thiago</cp:lastModifiedBy>
  <cp:revision>3</cp:revision>
  <dcterms:created xsi:type="dcterms:W3CDTF">2018-06-07T21:39:02Z</dcterms:created>
  <dcterms:modified xsi:type="dcterms:W3CDTF">2024-06-15T21:49:24Z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0x010100661F2C7B688EDD49BB2AF53D15B88034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2024-06-15T21:47:40Z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8ec10a8f-4c44-4e08-a5d4-a7b6601c90f7</vt:lpwstr>
  </property>
  <property fmtid="{D5CDD505-2E9C-101B-9397-08002B2CF9AE}" pid="15" name="MSIP_Label_defa4170-0d19-0005-0004-bc88714345d2_ActionId">
    <vt:lpwstr>5e352b99-f58f-41e8-ba92-99e1fe8aa541</vt:lpwstr>
  </property>
  <property fmtid="{D5CDD505-2E9C-101B-9397-08002B2CF9AE}" pid="16" name="MSIP_Label_defa4170-0d19-0005-0004-bc88714345d2_ContentBits">
    <vt:lpwstr>0</vt:lpwstr>
  </property>
</Properties>
</file>