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  <p:sldId id="31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B3888-A83D-FFD2-3AE9-CDA39BD5A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798FD2-0B7D-A380-A902-4AE72C32B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7F4A5E-9208-D4BA-2A4F-11311FCA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8D01A-9E63-D496-5B96-A2873384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4146AE-77EA-27FC-E900-6EE35EBE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26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F4734-7096-82D4-C71E-D88C5CA3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1B8923-4FE7-7821-816B-048F2104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99C1B5-91DF-E5BC-7E61-F6682534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E975FD-E0EB-9534-3880-953BFB35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67273-CCE2-460D-AC09-D810A941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5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D06B1-E653-41DB-F3C7-C86629FB3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12754A-321F-8E05-011A-EBAAB1284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CA94A2-E456-6974-FEA3-74BD4642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00E00D-2C6D-96DE-8BE0-9A05728C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01924B-76C8-9D27-E59F-1C875B21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91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B270C-6A0E-E13A-821C-E313BDCB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C96BC8-3C56-4623-8592-692CE6C6A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6823F-0E43-9456-920F-5092E4E7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2991F9-5A78-CE78-0DBC-ACAEE90E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C1499A-39D9-80B1-9500-FE2A17EF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67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C99B3-EB48-76B8-3409-55B850AE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7AF3C5-7514-1CBC-4679-43F11CF8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3B9187-9157-5C9D-3BF1-19612E71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20539E-02A3-5FE5-0A24-C2311D81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84F06-35BA-592C-B054-AA17F10A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A7105-3B75-59A9-BBAA-0E58E88F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3F6470-23A2-F4D1-D5EA-D7F47BA95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44E85D-CD9F-CAE5-7423-6CA50F862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FC4384-B531-6156-4841-D73ABFDE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4BA316-E2EE-CD3C-6262-CBBA4E24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0492BF-C57A-67E9-8EA7-EFFF05FE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95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98B29-1087-F048-66B4-0D0CACD7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B14B62-5410-AC0D-8BF0-EA3A4BBDE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029406-4536-213D-4725-7BD7C230C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CB9323-E7D6-4FEC-1A24-47C36977B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AC452F-EF07-8853-0B84-B46B84BCA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694109-FF69-4460-A41C-74F544E6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136A19-E27E-EA6C-1739-69FA3D92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9E1F55-6590-AAC9-4D1E-D089FBDA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07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E1B1C-1DE1-0164-F907-1BFAE06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B81088-A847-BA13-A542-E191BF7A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FE7690-2E2E-5042-797F-10358B79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6E84F4-F1BA-0D20-2B6F-0EC1D421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5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CD9C2C-3765-AFDB-B827-A9D58979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8EA74B-33EB-6DCE-CA79-AEA3E667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14A545-4F56-332D-FAC2-315A8C32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2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D3966-7DC0-28BA-8BF8-04B44D53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65C225-02D7-0506-27E1-11FE2120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9EBBD6-037F-8F8E-75D3-3AC866F4D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8A8B2E-4383-7B22-A209-0880244D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17F557-D886-3788-1E59-3693373B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06C414-7C61-3149-6AFA-2846AD92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14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4E4BA-DD8D-48E1-B943-480020DD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6EA5FC-2497-A0E8-1BE7-BF6EEDCB0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B2C9EA-4F10-5157-EF4C-9FC68059C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234FEB-8422-F21B-EC54-2505E025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3D7736-D93D-3DE4-6035-6D7364C6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51806D-6D24-8404-8C22-7D03FBE7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98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0A8586-DAB3-10E4-FFF2-B1833394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D83250-FBBD-313C-5F50-15663A21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275E86-F450-0C66-E8C4-52068B3A6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AC286-ABE4-4892-B1AF-E8127987F13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579D3E-D307-8069-55BD-74251B470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8E2C48-6C05-560B-A249-0DB040D1D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36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A96AEF15-7EAD-07C4-44F6-22F9A5D7818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B7167D-F8FE-7085-F711-A68E294DDE6A}"/>
              </a:ext>
            </a:extLst>
          </p:cNvPr>
          <p:cNvSpPr txBox="1"/>
          <p:nvPr/>
        </p:nvSpPr>
        <p:spPr>
          <a:xfrm>
            <a:off x="0" y="224852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SHA1;</a:t>
            </a:r>
          </a:p>
          <a:p>
            <a:r>
              <a:rPr lang="pt-BR" dirty="0"/>
              <a:t> - OBJETOS FUNDAMENTAIS;</a:t>
            </a:r>
          </a:p>
          <a:p>
            <a:r>
              <a:rPr lang="pt-BR" dirty="0"/>
              <a:t> - SISTEMAS DISTRIBUIDOS;</a:t>
            </a:r>
          </a:p>
          <a:p>
            <a:r>
              <a:rPr lang="pt-BR" dirty="0"/>
              <a:t> - SEGURANÇA;</a:t>
            </a:r>
          </a:p>
          <a:p>
            <a:endParaRPr lang="pt-BR" dirty="0"/>
          </a:p>
          <a:p>
            <a:r>
              <a:rPr lang="pt-BR" dirty="0"/>
              <a:t> - SHA1, É um algoritmo de encriptação, significa </a:t>
            </a:r>
          </a:p>
          <a:p>
            <a:r>
              <a:rPr lang="pt-BR" dirty="0"/>
              <a:t>SECURE HASH ALGORITHM. É um conjunto de funções </a:t>
            </a:r>
            <a:r>
              <a:rPr lang="pt-BR" dirty="0" err="1"/>
              <a:t>hash</a:t>
            </a:r>
            <a:endParaRPr lang="pt-BR" dirty="0"/>
          </a:p>
          <a:p>
            <a:r>
              <a:rPr lang="pt-BR" dirty="0"/>
              <a:t>criptográficas projetadas pela NSA (Agência de segurança </a:t>
            </a:r>
          </a:p>
          <a:p>
            <a:r>
              <a:rPr lang="pt-BR" dirty="0"/>
              <a:t>Nacional dos EUA); A Encriptação(primeira) gera um conjuntos de caracteres identificador de 40 dígitos únicos. Se caso </a:t>
            </a:r>
          </a:p>
          <a:p>
            <a:r>
              <a:rPr lang="pt-BR" dirty="0"/>
              <a:t>pegarmos esses arquivos que estão encriptados e alterarmos</a:t>
            </a:r>
          </a:p>
          <a:p>
            <a:r>
              <a:rPr lang="pt-BR" dirty="0"/>
              <a:t>1 vírgula. Quando encriptarmos novamente o arquivo, ele irá </a:t>
            </a:r>
          </a:p>
          <a:p>
            <a:r>
              <a:rPr lang="pt-BR" dirty="0"/>
              <a:t>gerar outro (segundo) conjunto de códigos de 40 dígitos. Se novamente entrarmos no mesmo arquivo e colocarmos a vírgula e em seguida fazermos a encriptação, ele irá gerar o primeira código ou chave.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2084CC-3EDE-E04D-7A63-4359D3C5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664" y="3235114"/>
            <a:ext cx="4436982" cy="120032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F5F5D99-276B-E20C-D2AD-617082E3FF98}"/>
              </a:ext>
            </a:extLst>
          </p:cNvPr>
          <p:cNvSpPr txBox="1"/>
          <p:nvPr/>
        </p:nvSpPr>
        <p:spPr>
          <a:xfrm>
            <a:off x="6101001" y="4548929"/>
            <a:ext cx="609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Se estiver tudo certo, dar o </a:t>
            </a:r>
            <a:r>
              <a:rPr lang="pt-BR" dirty="0" err="1"/>
              <a:t>enter</a:t>
            </a:r>
            <a:r>
              <a:rPr lang="pt-BR" dirty="0"/>
              <a:t>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5996AFC-AD73-01A4-B13D-AD9E27B08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166"/>
          <a:stretch/>
        </p:blipFill>
        <p:spPr>
          <a:xfrm>
            <a:off x="6101000" y="5075898"/>
            <a:ext cx="6091000" cy="87124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B68014F-1AB7-95A9-C1B0-8C1CF9EBF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664" y="665387"/>
            <a:ext cx="2438400" cy="13239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B545507-ACF4-5ECB-1D2E-8886294A1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64" y="5065542"/>
            <a:ext cx="5214800" cy="120967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148D4F-3561-6691-078C-054377ACFAA5}"/>
              </a:ext>
            </a:extLst>
          </p:cNvPr>
          <p:cNvSpPr txBox="1"/>
          <p:nvPr/>
        </p:nvSpPr>
        <p:spPr>
          <a:xfrm>
            <a:off x="-2" y="4629498"/>
            <a:ext cx="609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Na pasta </a:t>
            </a:r>
            <a:r>
              <a:rPr lang="pt-BR" dirty="0" err="1"/>
              <a:t>workspace</a:t>
            </a:r>
            <a:r>
              <a:rPr lang="pt-BR" dirty="0"/>
              <a:t> tem esses 2 arquivos .TXT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CB8E07-6E36-2BC5-EB51-E193EA0E137E}"/>
              </a:ext>
            </a:extLst>
          </p:cNvPr>
          <p:cNvSpPr txBox="1"/>
          <p:nvPr/>
        </p:nvSpPr>
        <p:spPr>
          <a:xfrm>
            <a:off x="6101002" y="224852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Dentro do arquivo texto.TXT tem as anotações abaixo: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9D837B-DCA8-788D-9A67-AFF21AB23EDF}"/>
              </a:ext>
            </a:extLst>
          </p:cNvPr>
          <p:cNvSpPr txBox="1"/>
          <p:nvPr/>
        </p:nvSpPr>
        <p:spPr>
          <a:xfrm>
            <a:off x="6101000" y="1993561"/>
            <a:ext cx="6096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Para criar um código(SHA1) do arquivo que se quer encriptar,</a:t>
            </a:r>
          </a:p>
          <a:p>
            <a:r>
              <a:rPr lang="pt-BR" dirty="0"/>
              <a:t>Segue o procedimento:</a:t>
            </a:r>
          </a:p>
          <a:p>
            <a:r>
              <a:rPr lang="pt-BR" dirty="0"/>
              <a:t> . </a:t>
            </a:r>
            <a:r>
              <a:rPr lang="pt-BR" dirty="0" err="1"/>
              <a:t>openssl</a:t>
            </a:r>
            <a:r>
              <a:rPr lang="pt-BR" dirty="0"/>
              <a:t> sha1 [nome do arquivo];</a:t>
            </a:r>
          </a:p>
          <a:p>
            <a:r>
              <a:rPr lang="pt-BR" dirty="0"/>
              <a:t>   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openssl</a:t>
            </a:r>
            <a:r>
              <a:rPr lang="pt-BR" dirty="0"/>
              <a:t> sha1 texto.txt</a:t>
            </a:r>
          </a:p>
        </p:txBody>
      </p:sp>
    </p:spTree>
    <p:extLst>
      <p:ext uri="{BB962C8B-B14F-4D97-AF65-F5344CB8AC3E}">
        <p14:creationId xmlns:p14="http://schemas.microsoft.com/office/powerpoint/2010/main" val="58296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A96AEF15-7EAD-07C4-44F6-22F9A5D7818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858821ED-7918-8FC7-A5F1-639EB6AE4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"/>
          <a:stretch/>
        </p:blipFill>
        <p:spPr>
          <a:xfrm>
            <a:off x="394741" y="2577367"/>
            <a:ext cx="2413416" cy="14382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E70E702-4C33-6E88-6910-08A9D417F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41" y="3994801"/>
            <a:ext cx="5203714" cy="6726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E0C6A48-7FA6-C861-C1BF-1D9B15B71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41" y="4745714"/>
            <a:ext cx="2438400" cy="13239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B98559B-0587-8BAC-4C69-876FD476F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546" y="175354"/>
            <a:ext cx="5422743" cy="325364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D92FE5A-17E4-8254-4017-77FDBF1837ED}"/>
              </a:ext>
            </a:extLst>
          </p:cNvPr>
          <p:cNvSpPr txBox="1"/>
          <p:nvPr/>
        </p:nvSpPr>
        <p:spPr>
          <a:xfrm>
            <a:off x="175711" y="1465602"/>
            <a:ext cx="609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Se estiver tudo certo, dar o </a:t>
            </a:r>
            <a:r>
              <a:rPr lang="pt-BR" dirty="0" err="1"/>
              <a:t>enter</a:t>
            </a:r>
            <a:r>
              <a:rPr lang="pt-BR" dirty="0"/>
              <a:t>;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D1CF197-0C2F-2FAC-8F86-7DC1BA33AE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45872"/>
          <a:stretch/>
        </p:blipFill>
        <p:spPr>
          <a:xfrm>
            <a:off x="394741" y="1825634"/>
            <a:ext cx="5214800" cy="65295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323D5C7-B054-7578-0A37-899D17D2E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74" y="175354"/>
            <a:ext cx="2438400" cy="13239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1BD9562-717A-0F6D-6336-604BC56EA6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740" y="6134974"/>
            <a:ext cx="5203713" cy="61472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8D7FE58-0931-6BDF-3DB0-356742C38698}"/>
              </a:ext>
            </a:extLst>
          </p:cNvPr>
          <p:cNvSpPr txBox="1"/>
          <p:nvPr/>
        </p:nvSpPr>
        <p:spPr>
          <a:xfrm>
            <a:off x="3462728" y="2848131"/>
            <a:ext cx="2146813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Acrescentei o “u”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8982894-CB15-FC32-CC5B-26037D26FA10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588957" y="3032797"/>
            <a:ext cx="1873771" cy="31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5CBE19-71FC-FD64-80D6-FCE44AECB620}"/>
              </a:ext>
            </a:extLst>
          </p:cNvPr>
          <p:cNvSpPr txBox="1"/>
          <p:nvPr/>
        </p:nvSpPr>
        <p:spPr>
          <a:xfrm>
            <a:off x="3446294" y="4909717"/>
            <a:ext cx="2146813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Retirei o “u”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6662B8D-4D7A-A9B5-E9FA-1A38D7F17A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572523" y="5094383"/>
            <a:ext cx="1873771" cy="31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F87A712-2AC4-85F8-44A4-DCE820BF1AB9}"/>
              </a:ext>
            </a:extLst>
          </p:cNvPr>
          <p:cNvSpPr txBox="1"/>
          <p:nvPr/>
        </p:nvSpPr>
        <p:spPr>
          <a:xfrm>
            <a:off x="3446294" y="425011"/>
            <a:ext cx="2146813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 tem o “u”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B1BD9E1-4109-481F-5DED-F16035ADFA54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572523" y="609677"/>
            <a:ext cx="1873771" cy="31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3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A96AEF15-7EAD-07C4-44F6-22F9A5D7818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203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219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DTI 002 - Ativação Office 365</dc:creator>
  <cp:lastModifiedBy>Alciney -</cp:lastModifiedBy>
  <cp:revision>23</cp:revision>
  <dcterms:created xsi:type="dcterms:W3CDTF">2022-06-07T14:03:50Z</dcterms:created>
  <dcterms:modified xsi:type="dcterms:W3CDTF">2023-03-11T20:59:58Z</dcterms:modified>
</cp:coreProperties>
</file>