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B3888-A83D-FFD2-3AE9-CDA39BD5A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98FD2-0B7D-A380-A902-4AE72C32B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F4A5E-9208-D4BA-2A4F-11311FCA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8D01A-9E63-D496-5B96-A2873384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146AE-77EA-27FC-E900-6EE35EBE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6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F4734-7096-82D4-C71E-D88C5CA3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1B8923-4FE7-7821-816B-048F2104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99C1B5-91DF-E5BC-7E61-F6682534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E975FD-E0EB-9534-3880-953BFB35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67273-CCE2-460D-AC09-D810A941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5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D06B1-E653-41DB-F3C7-C86629FB3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12754A-321F-8E05-011A-EBAAB1284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CA94A2-E456-6974-FEA3-74BD4642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0E00D-2C6D-96DE-8BE0-9A05728C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1924B-76C8-9D27-E59F-1C875B21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91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B270C-6A0E-E13A-821C-E313BDCB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96BC8-3C56-4623-8592-692CE6C6A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6823F-0E43-9456-920F-5092E4E7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2991F9-5A78-CE78-0DBC-ACAEE90E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C1499A-39D9-80B1-9500-FE2A17EF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67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C99B3-EB48-76B8-3409-55B850AE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7AF3C5-7514-1CBC-4679-43F11CF8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B9187-9157-5C9D-3BF1-19612E71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0539E-02A3-5FE5-0A24-C2311D81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84F06-35BA-592C-B054-AA17F10A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A7105-3B75-59A9-BBAA-0E58E88F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F6470-23A2-F4D1-D5EA-D7F47BA9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44E85D-CD9F-CAE5-7423-6CA50F862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FC4384-B531-6156-4841-D73ABFDE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4BA316-E2EE-CD3C-6262-CBBA4E24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0492BF-C57A-67E9-8EA7-EFFF05FE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98B29-1087-F048-66B4-0D0CACD7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B14B62-5410-AC0D-8BF0-EA3A4BBDE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029406-4536-213D-4725-7BD7C230C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CB9323-E7D6-4FEC-1A24-47C36977B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AC452F-EF07-8853-0B84-B46B84BCA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694109-FF69-4460-A41C-74F544E6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136A19-E27E-EA6C-1739-69FA3D92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9E1F55-6590-AAC9-4D1E-D089FBDA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7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1B1C-1DE1-0164-F907-1BFAE06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B81088-A847-BA13-A542-E191BF7A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FE7690-2E2E-5042-797F-10358B79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6E84F4-F1BA-0D20-2B6F-0EC1D421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CD9C2C-3765-AFDB-B827-A9D58979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8EA74B-33EB-6DCE-CA79-AEA3E667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14A545-4F56-332D-FAC2-315A8C32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2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D3966-7DC0-28BA-8BF8-04B44D53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65C225-02D7-0506-27E1-11FE2120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9EBBD6-037F-8F8E-75D3-3AC866F4D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8A8B2E-4383-7B22-A209-0880244D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7F557-D886-3788-1E59-3693373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6C414-7C61-3149-6AFA-2846AD92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1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4E4BA-DD8D-48E1-B943-480020DD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6EA5FC-2497-A0E8-1BE7-BF6EEDCB0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2C9EA-4F10-5157-EF4C-9FC68059C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34FEB-8422-F21B-EC54-2505E025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3D7736-D93D-3DE4-6035-6D7364C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51806D-6D24-8404-8C22-7D03FBE7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98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0A8586-DAB3-10E4-FFF2-B1833394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D83250-FBBD-313C-5F50-15663A21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275E86-F450-0C66-E8C4-52068B3A6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C286-ABE4-4892-B1AF-E8127987F13F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79D3E-D307-8069-55BD-74251B470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E2C48-6C05-560B-A249-0DB040D1D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C577-4B0C-4776-9234-8EF1CF495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6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A96AEF15-7EAD-07C4-44F6-22F9A5D781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EDD364-F0A8-7452-83E8-EB6461C892A1}"/>
              </a:ext>
            </a:extLst>
          </p:cNvPr>
          <p:cNvSpPr txBox="1"/>
          <p:nvPr/>
        </p:nvSpPr>
        <p:spPr>
          <a:xfrm>
            <a:off x="0" y="224852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Crédito: Professor DIO Otávio Reis</a:t>
            </a:r>
          </a:p>
          <a:p>
            <a:r>
              <a:rPr lang="pt-BR" dirty="0"/>
              <a:t> - Chave SSH;</a:t>
            </a:r>
          </a:p>
          <a:p>
            <a:r>
              <a:rPr lang="pt-BR" dirty="0"/>
              <a:t> - Comando para criar o par de chaves</a:t>
            </a:r>
          </a:p>
          <a:p>
            <a:endParaRPr lang="pt-BR" dirty="0"/>
          </a:p>
          <a:p>
            <a:r>
              <a:rPr lang="pt-BR" dirty="0"/>
              <a:t> Chave SSH; </a:t>
            </a:r>
          </a:p>
          <a:p>
            <a:r>
              <a:rPr lang="pt-BR" dirty="0"/>
              <a:t> é uma forma de estabelecer um conexão segura e </a:t>
            </a:r>
          </a:p>
          <a:p>
            <a:r>
              <a:rPr lang="pt-BR" dirty="0"/>
              <a:t>encriptada entre 2 máquinas. </a:t>
            </a:r>
            <a:r>
              <a:rPr lang="pt-BR" dirty="0" err="1"/>
              <a:t>Ex</a:t>
            </a:r>
            <a:r>
              <a:rPr lang="pt-BR" dirty="0"/>
              <a:t>: nossa máquina com o </a:t>
            </a:r>
          </a:p>
          <a:p>
            <a:r>
              <a:rPr lang="pt-BR" dirty="0"/>
              <a:t>servidor do GitHub. Configurando nossa máquina como uma </a:t>
            </a:r>
          </a:p>
          <a:p>
            <a:r>
              <a:rPr lang="pt-BR" dirty="0"/>
              <a:t>máquina segura para o GitHub. São utilizados 2 chaves um </a:t>
            </a:r>
          </a:p>
          <a:p>
            <a:r>
              <a:rPr lang="pt-BR" dirty="0"/>
              <a:t>pública e outra privada.</a:t>
            </a:r>
          </a:p>
          <a:p>
            <a:endParaRPr lang="pt-BR" dirty="0"/>
          </a:p>
          <a:p>
            <a:r>
              <a:rPr lang="pt-BR" dirty="0"/>
              <a:t> Comando para criar um par de chaves;</a:t>
            </a:r>
          </a:p>
          <a:p>
            <a:r>
              <a:rPr lang="pt-BR" dirty="0"/>
              <a:t> Entra no </a:t>
            </a:r>
            <a:r>
              <a:rPr lang="pt-BR" dirty="0" err="1"/>
              <a:t>guitbash</a:t>
            </a:r>
            <a:r>
              <a:rPr lang="pt-BR" dirty="0"/>
              <a:t> e digitar os seguintes comandos:</a:t>
            </a:r>
          </a:p>
          <a:p>
            <a:r>
              <a:rPr lang="pt-BR" dirty="0"/>
              <a:t> - </a:t>
            </a:r>
            <a:r>
              <a:rPr lang="pt-BR" dirty="0" err="1"/>
              <a:t>ssh-keygen</a:t>
            </a:r>
            <a:r>
              <a:rPr lang="pt-BR" dirty="0"/>
              <a:t> -t ed25519 -C(esse C é </a:t>
            </a:r>
            <a:r>
              <a:rPr lang="pt-BR" dirty="0" err="1"/>
              <a:t>maiuscula</a:t>
            </a:r>
            <a:r>
              <a:rPr lang="pt-BR" dirty="0"/>
              <a:t>) </a:t>
            </a:r>
          </a:p>
          <a:p>
            <a:r>
              <a:rPr lang="pt-BR" dirty="0"/>
              <a:t>anfbarros@gmail.com;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E9BD32-18A6-5BA9-35BF-20F2717AB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99"/>
          <a:stretch/>
        </p:blipFill>
        <p:spPr>
          <a:xfrm>
            <a:off x="-11552" y="4452079"/>
            <a:ext cx="6101776" cy="3897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697573-41A0-6208-ED43-D2C9F15C0BA5}"/>
              </a:ext>
            </a:extLst>
          </p:cNvPr>
          <p:cNvSpPr txBox="1"/>
          <p:nvPr/>
        </p:nvSpPr>
        <p:spPr>
          <a:xfrm>
            <a:off x="6090224" y="4185316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Entrar no local (diretório) onde foi salvo o par de chaves, usando o comando abaixo;</a:t>
            </a:r>
          </a:p>
          <a:p>
            <a:r>
              <a:rPr lang="pt-BR" dirty="0"/>
              <a:t> -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03EE9D-6214-8556-4ED1-2CB86D82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776" y="208973"/>
            <a:ext cx="6101776" cy="38970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7F423D-A6BD-A091-7410-919371497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848"/>
          <a:stretch/>
        </p:blipFill>
        <p:spPr>
          <a:xfrm>
            <a:off x="0" y="5031056"/>
            <a:ext cx="6101776" cy="12139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C9E94AF-3EAD-86A0-4F9F-F133E582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776" y="4936576"/>
            <a:ext cx="6101776" cy="14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6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A96AEF15-7EAD-07C4-44F6-22F9A5D781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E775C4-AB60-69FF-1902-DB33A12F1934}"/>
              </a:ext>
            </a:extLst>
          </p:cNvPr>
          <p:cNvSpPr txBox="1"/>
          <p:nvPr/>
        </p:nvSpPr>
        <p:spPr>
          <a:xfrm>
            <a:off x="0" y="209862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Comando para visualizar o conteúdo da chaves;</a:t>
            </a:r>
          </a:p>
          <a:p>
            <a:r>
              <a:rPr lang="pt-BR" dirty="0"/>
              <a:t> - </a:t>
            </a:r>
            <a:r>
              <a:rPr lang="pt-BR" dirty="0" err="1"/>
              <a:t>cat</a:t>
            </a:r>
            <a:r>
              <a:rPr lang="pt-BR" dirty="0"/>
              <a:t> id_ed25519.pub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B83A23-8029-A07A-C8A6-7D37D34BE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99"/>
          <a:stretch/>
        </p:blipFill>
        <p:spPr>
          <a:xfrm>
            <a:off x="-1" y="882426"/>
            <a:ext cx="6095999" cy="49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E786F5-B5CC-B310-F4D7-165E4BB9F780}"/>
              </a:ext>
            </a:extLst>
          </p:cNvPr>
          <p:cNvSpPr txBox="1"/>
          <p:nvPr/>
        </p:nvSpPr>
        <p:spPr>
          <a:xfrm>
            <a:off x="0" y="140532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Após o </a:t>
            </a:r>
            <a:r>
              <a:rPr lang="pt-BR" dirty="0" err="1"/>
              <a:t>enter</a:t>
            </a:r>
            <a:r>
              <a:rPr lang="pt-BR" dirty="0"/>
              <a:t>, irá aparecer essa outra linha: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B27D2E-714B-55CE-7787-14F2F3EE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106"/>
            <a:ext cx="6095998" cy="6581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5AF54F-C73C-0282-ABC3-3D66B9E49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33142"/>
            <a:ext cx="6120282" cy="69204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AC72BA-9286-555F-51E8-824DDAA7DE19}"/>
              </a:ext>
            </a:extLst>
          </p:cNvPr>
          <p:cNvSpPr txBox="1"/>
          <p:nvPr/>
        </p:nvSpPr>
        <p:spPr>
          <a:xfrm>
            <a:off x="0" y="251525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Selecionar e copiar a chave: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21F75F-5586-8C4B-CF78-E2688B268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673102"/>
            <a:ext cx="6120282" cy="238360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FC5CE7-B989-0E6B-B7CE-E286CC3F2CBD}"/>
              </a:ext>
            </a:extLst>
          </p:cNvPr>
          <p:cNvSpPr txBox="1"/>
          <p:nvPr/>
        </p:nvSpPr>
        <p:spPr>
          <a:xfrm>
            <a:off x="-2" y="365885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Ir para a página do </a:t>
            </a:r>
            <a:r>
              <a:rPr lang="pt-BR" dirty="0" err="1"/>
              <a:t>Github</a:t>
            </a:r>
            <a:r>
              <a:rPr lang="pt-BR" dirty="0"/>
              <a:t> na “SSH </a:t>
            </a:r>
            <a:r>
              <a:rPr lang="pt-BR" dirty="0" err="1"/>
              <a:t>and</a:t>
            </a:r>
            <a:r>
              <a:rPr lang="pt-BR" dirty="0"/>
              <a:t> GPG Keys” 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C5081B6-D0D4-6251-7BFB-BD0043207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054" y="4028184"/>
            <a:ext cx="2048500" cy="280265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690DC3-7C1E-91D4-C136-665352619558}"/>
              </a:ext>
            </a:extLst>
          </p:cNvPr>
          <p:cNvSpPr txBox="1"/>
          <p:nvPr/>
        </p:nvSpPr>
        <p:spPr>
          <a:xfrm>
            <a:off x="155054" y="6472331"/>
            <a:ext cx="187431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F071016-16BC-9B0B-33F3-85D99EA592EA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029370" y="3973411"/>
            <a:ext cx="1798711" cy="2683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E32D31B-86A4-8BC7-BED2-3CAA14DDAD86}"/>
              </a:ext>
            </a:extLst>
          </p:cNvPr>
          <p:cNvSpPr txBox="1"/>
          <p:nvPr/>
        </p:nvSpPr>
        <p:spPr>
          <a:xfrm>
            <a:off x="6095998" y="27216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Irá para a página abaixo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8D959CAE-103F-12C7-3BA5-BB9FD1E8F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280" y="3663579"/>
            <a:ext cx="6096000" cy="2178262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BB23DDCD-30B0-C0F7-B061-4BE830ED688E}"/>
              </a:ext>
            </a:extLst>
          </p:cNvPr>
          <p:cNvSpPr txBox="1"/>
          <p:nvPr/>
        </p:nvSpPr>
        <p:spPr>
          <a:xfrm>
            <a:off x="8939680" y="3175477"/>
            <a:ext cx="191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um título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3FD85E6-E5B2-82BF-228B-7A56C3C2D58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315200" y="3544809"/>
            <a:ext cx="2583890" cy="8938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8DC0224-ABAB-869F-A2C3-4EF9651CB6A4}"/>
              </a:ext>
            </a:extLst>
          </p:cNvPr>
          <p:cNvSpPr txBox="1"/>
          <p:nvPr/>
        </p:nvSpPr>
        <p:spPr>
          <a:xfrm>
            <a:off x="6115097" y="6184512"/>
            <a:ext cx="38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Colar a chave copiada anteriormente e dar um click em “ </a:t>
            </a:r>
            <a:r>
              <a:rPr lang="pt-BR" dirty="0" err="1"/>
              <a:t>Add</a:t>
            </a:r>
            <a:r>
              <a:rPr lang="pt-BR" dirty="0"/>
              <a:t> SSH </a:t>
            </a:r>
            <a:r>
              <a:rPr lang="pt-BR" dirty="0" err="1"/>
              <a:t>key</a:t>
            </a:r>
            <a:r>
              <a:rPr lang="pt-BR" dirty="0"/>
              <a:t>”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1465683-BEA4-128C-9B2A-ED62EBD9B2BB}"/>
              </a:ext>
            </a:extLst>
          </p:cNvPr>
          <p:cNvCxnSpPr>
            <a:cxnSpLocks/>
            <a:stCxn id="31" idx="0"/>
            <a:endCxn id="26" idx="2"/>
          </p:cNvCxnSpPr>
          <p:nvPr/>
        </p:nvCxnSpPr>
        <p:spPr>
          <a:xfrm flipV="1">
            <a:off x="8044330" y="5841841"/>
            <a:ext cx="1123950" cy="3426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3218EBED-2D66-81BA-D966-06A687169B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4122" y="6244859"/>
            <a:ext cx="2047876" cy="590066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BAB185F-3405-92BD-FA57-091C3BF3C0DD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9143998" y="6539892"/>
            <a:ext cx="1000124" cy="1171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6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A96AEF15-7EAD-07C4-44F6-22F9A5D781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BD7E7DD-35B1-23DF-5E91-8D701062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71887"/>
            <a:ext cx="6096000" cy="23063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067124-415B-78B4-D48A-938F212E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603552"/>
            <a:ext cx="2838450" cy="18859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F838A76-A14F-1ED5-61D8-CA2C43C1DB5C}"/>
              </a:ext>
            </a:extLst>
          </p:cNvPr>
          <p:cNvSpPr txBox="1"/>
          <p:nvPr/>
        </p:nvSpPr>
        <p:spPr>
          <a:xfrm>
            <a:off x="0" y="19978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a senha que foi salva na criação da conta do </a:t>
            </a:r>
            <a:r>
              <a:rPr lang="pt-BR" dirty="0" err="1"/>
              <a:t>Github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F88BAB-C451-F422-CE10-B424364A9E0B}"/>
              </a:ext>
            </a:extLst>
          </p:cNvPr>
          <p:cNvSpPr txBox="1"/>
          <p:nvPr/>
        </p:nvSpPr>
        <p:spPr>
          <a:xfrm>
            <a:off x="0" y="315625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Confirmar o </a:t>
            </a:r>
            <a:r>
              <a:rPr lang="pt-BR" dirty="0" err="1"/>
              <a:t>password</a:t>
            </a:r>
            <a:r>
              <a:rPr lang="pt-BR" dirty="0"/>
              <a:t>, aparecerá a página abaixo: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29FE99-84F8-9A24-8881-8A522C1FDD90}"/>
              </a:ext>
            </a:extLst>
          </p:cNvPr>
          <p:cNvSpPr txBox="1"/>
          <p:nvPr/>
        </p:nvSpPr>
        <p:spPr>
          <a:xfrm>
            <a:off x="0" y="597588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Finalizamos esse passo. Agora iremos para o segundo passo no CLI.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5B2FF7-3B2E-2C50-9C1A-20FF9B5B4B3F}"/>
              </a:ext>
            </a:extLst>
          </p:cNvPr>
          <p:cNvSpPr txBox="1"/>
          <p:nvPr/>
        </p:nvSpPr>
        <p:spPr>
          <a:xfrm>
            <a:off x="6095998" y="27216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Nesse segundo passo iremos para a página do CLI em nossa máquina: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E1C9B6-B669-DE0F-57A0-DF151E5156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528"/>
          <a:stretch/>
        </p:blipFill>
        <p:spPr>
          <a:xfrm>
            <a:off x="6095998" y="1321737"/>
            <a:ext cx="6096000" cy="36933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85734DE-7234-050E-1082-F400794FBA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421"/>
          <a:stretch/>
        </p:blipFill>
        <p:spPr>
          <a:xfrm>
            <a:off x="6096000" y="1691069"/>
            <a:ext cx="6096000" cy="72060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B8DB40F-7F85-910C-DE40-EE2871EE4A85}"/>
              </a:ext>
            </a:extLst>
          </p:cNvPr>
          <p:cNvSpPr txBox="1"/>
          <p:nvPr/>
        </p:nvSpPr>
        <p:spPr>
          <a:xfrm>
            <a:off x="6096000" y="90463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Digitar o comando “</a:t>
            </a:r>
            <a:r>
              <a:rPr lang="pt-BR" dirty="0" err="1"/>
              <a:t>ls</a:t>
            </a:r>
            <a:r>
              <a:rPr lang="pt-BR" dirty="0"/>
              <a:t>” para listar os arquivos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3E446F4-A343-3570-372C-15B34FC410AA}"/>
              </a:ext>
            </a:extLst>
          </p:cNvPr>
          <p:cNvSpPr txBox="1"/>
          <p:nvPr/>
        </p:nvSpPr>
        <p:spPr>
          <a:xfrm>
            <a:off x="6096000" y="250378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Digitar o comando “</a:t>
            </a:r>
            <a:r>
              <a:rPr lang="pt-BR" dirty="0" err="1"/>
              <a:t>pwd</a:t>
            </a:r>
            <a:r>
              <a:rPr lang="pt-BR" dirty="0"/>
              <a:t>” para mostrar o caminho do diretório que estamos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146AFAB-B474-0DA4-3DB4-7C11CB2F2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3195637"/>
            <a:ext cx="6096000" cy="79022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963A2B-8C24-E6D6-72E9-6E6E09A16DDA}"/>
              </a:ext>
            </a:extLst>
          </p:cNvPr>
          <p:cNvSpPr txBox="1"/>
          <p:nvPr/>
        </p:nvSpPr>
        <p:spPr>
          <a:xfrm>
            <a:off x="6095998" y="393123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iremos inicializar o SSH </a:t>
            </a:r>
            <a:r>
              <a:rPr lang="pt-BR" dirty="0" err="1"/>
              <a:t>agent</a:t>
            </a:r>
            <a:r>
              <a:rPr lang="pt-BR" dirty="0"/>
              <a:t> que se encarregara de trabalhar com essas chaves. Digitar o comando </a:t>
            </a:r>
          </a:p>
          <a:p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eval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pt-BR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ssh-agent</a:t>
            </a:r>
            <a:r>
              <a:rPr lang="pt-B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-s):</a:t>
            </a: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0B407A2-8773-604D-FA5D-3CE612E93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8" y="5048668"/>
            <a:ext cx="6096000" cy="81063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160ED92-A488-7CFC-E40F-D83714777BEE}"/>
              </a:ext>
            </a:extLst>
          </p:cNvPr>
          <p:cNvSpPr txBox="1"/>
          <p:nvPr/>
        </p:nvSpPr>
        <p:spPr>
          <a:xfrm>
            <a:off x="6095998" y="589277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iremos entregar a chave para o agente: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1EE4BE34-8231-F37A-5C33-29DA80C89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" y="2607229"/>
            <a:ext cx="6091236" cy="39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2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A96AEF15-7EAD-07C4-44F6-22F9A5D781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9F572D-6721-DCCF-63F0-4D5200613BE3}"/>
              </a:ext>
            </a:extLst>
          </p:cNvPr>
          <p:cNvSpPr txBox="1"/>
          <p:nvPr/>
        </p:nvSpPr>
        <p:spPr>
          <a:xfrm>
            <a:off x="0" y="19978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Digiramos o comando com a chave privada(sem o “.pub”):</a:t>
            </a:r>
          </a:p>
          <a:p>
            <a:r>
              <a:rPr lang="pt-BR" dirty="0" err="1"/>
              <a:t>ssh-add</a:t>
            </a:r>
            <a:r>
              <a:rPr lang="pt-BR" dirty="0"/>
              <a:t> id_ed25519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E324AA-ACD2-A4F6-4628-4CA50D704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415"/>
          <a:stretch/>
        </p:blipFill>
        <p:spPr>
          <a:xfrm>
            <a:off x="0" y="846118"/>
            <a:ext cx="6096000" cy="6969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DC1F13-AE85-505B-D93D-63EA86C1F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16"/>
          <a:stretch/>
        </p:blipFill>
        <p:spPr>
          <a:xfrm>
            <a:off x="0" y="2762249"/>
            <a:ext cx="6096000" cy="3349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FE80B0-AE1D-9489-B36D-88FB14769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7484"/>
            <a:ext cx="6096000" cy="3901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682C70-96AD-1A41-2C76-B6C4FD3C8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415"/>
          <a:stretch/>
        </p:blipFill>
        <p:spPr>
          <a:xfrm>
            <a:off x="0" y="2072873"/>
            <a:ext cx="6096000" cy="6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1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A96AEF15-7EAD-07C4-44F6-22F9A5D781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4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326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DTI 002 - Ativação Office 365</dc:creator>
  <cp:lastModifiedBy>Alciney -</cp:lastModifiedBy>
  <cp:revision>31</cp:revision>
  <dcterms:created xsi:type="dcterms:W3CDTF">2022-06-07T14:03:50Z</dcterms:created>
  <dcterms:modified xsi:type="dcterms:W3CDTF">2023-03-02T01:10:21Z</dcterms:modified>
</cp:coreProperties>
</file>