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599988" cy="12599988"/>
  <p:notesSz cx="6858000" cy="9144000"/>
  <p:defaultTextStyle>
    <a:defPPr>
      <a:defRPr lang="ko-KR"/>
    </a:defPPr>
    <a:lvl1pPr marL="0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4" autoAdjust="0"/>
  </p:normalViewPr>
  <p:slideViewPr>
    <p:cSldViewPr snapToGrid="0">
      <p:cViewPr>
        <p:scale>
          <a:sx n="66" d="100"/>
          <a:sy n="66" d="100"/>
        </p:scale>
        <p:origin x="219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5A96-33FB-4BA9-9463-2C38ADF57E38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1478-6915-41E4-BF9C-CB4961A6A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1478-6915-41E4-BF9C-CB4961A6A9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2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1478-6915-41E4-BF9C-CB4961A6A9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0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3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1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9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2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2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4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6D1C-7476-43CF-B927-6440308E16BD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5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1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3268697" y="4744658"/>
            <a:ext cx="7210651" cy="2358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886265" y="3066047"/>
            <a:ext cx="188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061964" y="2141871"/>
            <a:ext cx="1454672" cy="1354981"/>
            <a:chOff x="2827466" y="1503631"/>
            <a:chExt cx="1454671" cy="1354980"/>
          </a:xfrm>
        </p:grpSpPr>
        <p:sp>
          <p:nvSpPr>
            <p:cNvPr id="7" name="직사각형 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IHX</a:t>
              </a:r>
              <a:endParaRPr lang="ko-KR" altLang="en-US" sz="1600" b="1" dirty="0"/>
            </a:p>
          </p:txBody>
        </p:sp>
        <p:grpSp>
          <p:nvGrpSpPr>
            <p:cNvPr id="8" name="그룹 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8081735" y="7832510"/>
            <a:ext cx="1454672" cy="1354981"/>
            <a:chOff x="2827466" y="1503631"/>
            <a:chExt cx="1454671" cy="1354980"/>
          </a:xfrm>
        </p:grpSpPr>
        <p:sp>
          <p:nvSpPr>
            <p:cNvPr id="31" name="직사각형 30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32" name="그룹 31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3812610" y="7834872"/>
            <a:ext cx="1454672" cy="1354981"/>
            <a:chOff x="2827466" y="1503631"/>
            <a:chExt cx="1454671" cy="1354980"/>
          </a:xfrm>
        </p:grpSpPr>
        <p:sp>
          <p:nvSpPr>
            <p:cNvPr id="55" name="직사각형 54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56" name="그룹 55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연결선 77"/>
          <p:cNvCxnSpPr/>
          <p:nvPr/>
        </p:nvCxnSpPr>
        <p:spPr>
          <a:xfrm>
            <a:off x="9514527" y="3058736"/>
            <a:ext cx="18125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1327070" y="3066047"/>
            <a:ext cx="0" cy="135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9546997" y="8744272"/>
            <a:ext cx="178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1327070" y="4994227"/>
            <a:ext cx="0" cy="3745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다리꼴 81"/>
          <p:cNvSpPr/>
          <p:nvPr/>
        </p:nvSpPr>
        <p:spPr>
          <a:xfrm rot="16200000">
            <a:off x="10080840" y="4424007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3" name="직선 연결선 82"/>
          <p:cNvCxnSpPr/>
          <p:nvPr/>
        </p:nvCxnSpPr>
        <p:spPr>
          <a:xfrm>
            <a:off x="5265175" y="8732280"/>
            <a:ext cx="2816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020286" y="8746116"/>
            <a:ext cx="1784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731120" y="7476543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 rot="16200000">
            <a:off x="1090658" y="6085553"/>
            <a:ext cx="1454672" cy="1354981"/>
            <a:chOff x="2827466" y="1503631"/>
            <a:chExt cx="1454671" cy="1354980"/>
          </a:xfrm>
        </p:grpSpPr>
        <p:sp>
          <p:nvSpPr>
            <p:cNvPr id="87" name="직사각형 8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Cooler</a:t>
              </a:r>
              <a:endParaRPr lang="ko-KR" altLang="en-US" sz="1600" b="1" dirty="0"/>
            </a:p>
          </p:txBody>
        </p:sp>
        <p:grpSp>
          <p:nvGrpSpPr>
            <p:cNvPr id="88" name="그룹 8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연결선 8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 109"/>
          <p:cNvCxnSpPr/>
          <p:nvPr/>
        </p:nvCxnSpPr>
        <p:spPr>
          <a:xfrm>
            <a:off x="2030384" y="7506565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다리꼴 110"/>
          <p:cNvSpPr/>
          <p:nvPr/>
        </p:nvSpPr>
        <p:spPr>
          <a:xfrm rot="5400000">
            <a:off x="2065056" y="4443032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2041671" y="5665004"/>
            <a:ext cx="0" cy="369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2038859" y="5684460"/>
            <a:ext cx="4177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311286" y="5058930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303194" y="8286765"/>
            <a:ext cx="50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721594" y="7485616"/>
            <a:ext cx="5128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930285" y="7485616"/>
            <a:ext cx="2174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다리꼴 117"/>
          <p:cNvSpPr/>
          <p:nvPr/>
        </p:nvSpPr>
        <p:spPr>
          <a:xfrm rot="5400000">
            <a:off x="4733853" y="4438714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9" name="직선 연결선 118"/>
          <p:cNvCxnSpPr/>
          <p:nvPr/>
        </p:nvCxnSpPr>
        <p:spPr>
          <a:xfrm>
            <a:off x="5104751" y="5687602"/>
            <a:ext cx="0" cy="180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980083" y="5058930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5255649" y="8299045"/>
            <a:ext cx="280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다이아몬드 121"/>
          <p:cNvSpPr/>
          <p:nvPr/>
        </p:nvSpPr>
        <p:spPr>
          <a:xfrm>
            <a:off x="5881354" y="8190155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3" name="다이아몬드 122"/>
          <p:cNvSpPr/>
          <p:nvPr/>
        </p:nvSpPr>
        <p:spPr>
          <a:xfrm>
            <a:off x="2644495" y="8656838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4" name="직선 연결선 123"/>
          <p:cNvCxnSpPr/>
          <p:nvPr/>
        </p:nvCxnSpPr>
        <p:spPr>
          <a:xfrm>
            <a:off x="9534297" y="8310841"/>
            <a:ext cx="528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10059703" y="5845845"/>
            <a:ext cx="0" cy="2484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 rot="2700000">
            <a:off x="10450056" y="8641237"/>
            <a:ext cx="223182" cy="223182"/>
            <a:chOff x="6925869" y="1275418"/>
            <a:chExt cx="223182" cy="223182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 rot="2700000">
            <a:off x="5529866" y="8634523"/>
            <a:ext cx="223182" cy="223182"/>
            <a:chOff x="6925869" y="1275418"/>
            <a:chExt cx="223182" cy="223182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 rot="2700000">
            <a:off x="3256570" y="8641260"/>
            <a:ext cx="223182" cy="223182"/>
            <a:chOff x="6925869" y="1275418"/>
            <a:chExt cx="223182" cy="223182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 rot="-2700000">
            <a:off x="5872654" y="6423639"/>
            <a:ext cx="223182" cy="223182"/>
            <a:chOff x="6925869" y="1275418"/>
            <a:chExt cx="223182" cy="223182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 rot="-2700000">
            <a:off x="3207693" y="6223710"/>
            <a:ext cx="223182" cy="223182"/>
            <a:chOff x="6925869" y="1275418"/>
            <a:chExt cx="223182" cy="223182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13500000">
            <a:off x="5607851" y="8186194"/>
            <a:ext cx="223182" cy="223182"/>
            <a:chOff x="6925869" y="1275418"/>
            <a:chExt cx="223182" cy="223182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 rot="13500000">
            <a:off x="4002928" y="7380358"/>
            <a:ext cx="223182" cy="223182"/>
            <a:chOff x="6925869" y="1275418"/>
            <a:chExt cx="223182" cy="223182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 rot="8100000">
            <a:off x="1920905" y="8047530"/>
            <a:ext cx="223182" cy="223182"/>
            <a:chOff x="6925869" y="1275418"/>
            <a:chExt cx="223182" cy="223182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 rot="13500000">
            <a:off x="10025548" y="2942668"/>
            <a:ext cx="223182" cy="223182"/>
            <a:chOff x="6925869" y="1275418"/>
            <a:chExt cx="223182" cy="223182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5302352" y="4689596"/>
            <a:ext cx="448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02301" y="4691711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0806010" y="472037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9601826" y="2467504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60" name="타원 159"/>
          <p:cNvSpPr/>
          <p:nvPr/>
        </p:nvSpPr>
        <p:spPr>
          <a:xfrm>
            <a:off x="11293194" y="2494849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61" name="타원 160"/>
          <p:cNvSpPr/>
          <p:nvPr/>
        </p:nvSpPr>
        <p:spPr>
          <a:xfrm>
            <a:off x="10283165" y="9041376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62" name="타원 161"/>
          <p:cNvSpPr/>
          <p:nvPr/>
        </p:nvSpPr>
        <p:spPr>
          <a:xfrm>
            <a:off x="7548223" y="8810695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4</a:t>
            </a:r>
          </a:p>
        </p:txBody>
      </p:sp>
      <p:sp>
        <p:nvSpPr>
          <p:cNvPr id="163" name="타원 162"/>
          <p:cNvSpPr/>
          <p:nvPr/>
        </p:nvSpPr>
        <p:spPr>
          <a:xfrm>
            <a:off x="5518471" y="8964285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5</a:t>
            </a:r>
            <a:endParaRPr lang="ko-KR" altLang="en-US" sz="1600" b="1" dirty="0"/>
          </a:p>
        </p:txBody>
      </p:sp>
      <p:sp>
        <p:nvSpPr>
          <p:cNvPr id="164" name="타원 163"/>
          <p:cNvSpPr/>
          <p:nvPr/>
        </p:nvSpPr>
        <p:spPr>
          <a:xfrm>
            <a:off x="3080605" y="8964285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6</a:t>
            </a:r>
            <a:endParaRPr lang="ko-KR" altLang="en-US" sz="1600" b="1" dirty="0"/>
          </a:p>
        </p:txBody>
      </p:sp>
      <p:sp>
        <p:nvSpPr>
          <p:cNvPr id="165" name="타원 164"/>
          <p:cNvSpPr/>
          <p:nvPr/>
        </p:nvSpPr>
        <p:spPr>
          <a:xfrm>
            <a:off x="1362831" y="7856269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7</a:t>
            </a:r>
            <a:endParaRPr lang="ko-KR" altLang="en-US" sz="1600" b="1" dirty="0"/>
          </a:p>
        </p:txBody>
      </p:sp>
      <p:sp>
        <p:nvSpPr>
          <p:cNvPr id="166" name="타원 165"/>
          <p:cNvSpPr/>
          <p:nvPr/>
        </p:nvSpPr>
        <p:spPr>
          <a:xfrm>
            <a:off x="1643306" y="5207639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8</a:t>
            </a:r>
            <a:endParaRPr lang="ko-KR" altLang="en-US" sz="1600" b="1" dirty="0"/>
          </a:p>
        </p:txBody>
      </p:sp>
      <p:sp>
        <p:nvSpPr>
          <p:cNvPr id="167" name="타원 166"/>
          <p:cNvSpPr/>
          <p:nvPr/>
        </p:nvSpPr>
        <p:spPr>
          <a:xfrm>
            <a:off x="3430090" y="5192497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9</a:t>
            </a:r>
            <a:endParaRPr lang="ko-KR" altLang="en-US" sz="1600" b="1" dirty="0"/>
          </a:p>
        </p:txBody>
      </p:sp>
      <p:grpSp>
        <p:nvGrpSpPr>
          <p:cNvPr id="214" name="그룹 213"/>
          <p:cNvGrpSpPr/>
          <p:nvPr/>
        </p:nvGrpSpPr>
        <p:grpSpPr>
          <a:xfrm>
            <a:off x="5343380" y="7761836"/>
            <a:ext cx="461361" cy="461361"/>
            <a:chOff x="3282242" y="9726912"/>
            <a:chExt cx="461361" cy="461361"/>
          </a:xfrm>
        </p:grpSpPr>
        <p:sp>
          <p:nvSpPr>
            <p:cNvPr id="168" name="타원 167"/>
            <p:cNvSpPr/>
            <p:nvPr/>
          </p:nvSpPr>
          <p:spPr>
            <a:xfrm>
              <a:off x="3282242" y="9726912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96135" y="978562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10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3936508" y="6820598"/>
            <a:ext cx="461361" cy="461361"/>
            <a:chOff x="1435614" y="9538411"/>
            <a:chExt cx="461361" cy="461361"/>
          </a:xfrm>
        </p:grpSpPr>
        <p:sp>
          <p:nvSpPr>
            <p:cNvPr id="170" name="타원 169"/>
            <p:cNvSpPr/>
            <p:nvPr/>
          </p:nvSpPr>
          <p:spPr>
            <a:xfrm>
              <a:off x="1435614" y="9538411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62206" y="9584422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11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6195295" y="6225988"/>
            <a:ext cx="461361" cy="461361"/>
            <a:chOff x="2358928" y="9694986"/>
            <a:chExt cx="461361" cy="461361"/>
          </a:xfrm>
        </p:grpSpPr>
        <p:sp>
          <p:nvSpPr>
            <p:cNvPr id="172" name="타원 171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372820" y="9753699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12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4" name="아래쪽 화살표 173"/>
          <p:cNvSpPr/>
          <p:nvPr/>
        </p:nvSpPr>
        <p:spPr>
          <a:xfrm>
            <a:off x="8548592" y="1702157"/>
            <a:ext cx="459678" cy="4412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95916" y="1177458"/>
            <a:ext cx="6126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5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ko-KR" altLang="en-US" sz="25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7886265" y="3049540"/>
            <a:ext cx="0" cy="2796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7886265" y="5832451"/>
            <a:ext cx="2170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 rot="2700000">
            <a:off x="8859766" y="5727518"/>
            <a:ext cx="223182" cy="223182"/>
            <a:chOff x="6925869" y="1275418"/>
            <a:chExt cx="223182" cy="223182"/>
          </a:xfrm>
        </p:grpSpPr>
        <p:cxnSp>
          <p:nvCxnSpPr>
            <p:cNvPr id="179" name="직선 연결선 17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 rot="5400000">
            <a:off x="10380058" y="2861336"/>
            <a:ext cx="550382" cy="425698"/>
            <a:chOff x="8928785" y="3431780"/>
            <a:chExt cx="550382" cy="425698"/>
          </a:xfrm>
        </p:grpSpPr>
        <p:cxnSp>
          <p:nvCxnSpPr>
            <p:cNvPr id="183" name="직선 연결선 182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다이아몬드 203"/>
          <p:cNvSpPr/>
          <p:nvPr/>
        </p:nvSpPr>
        <p:spPr>
          <a:xfrm>
            <a:off x="7004708" y="8203622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다이아몬드 204"/>
          <p:cNvSpPr/>
          <p:nvPr/>
        </p:nvSpPr>
        <p:spPr>
          <a:xfrm>
            <a:off x="6516793" y="8630135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3" name="꺾인 연결선 212"/>
          <p:cNvCxnSpPr>
            <a:stCxn id="204" idx="2"/>
            <a:endCxn id="205" idx="0"/>
          </p:cNvCxnSpPr>
          <p:nvPr/>
        </p:nvCxnSpPr>
        <p:spPr>
          <a:xfrm rot="5400000">
            <a:off x="6741820" y="8270084"/>
            <a:ext cx="232188" cy="48791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/>
          <p:cNvGrpSpPr/>
          <p:nvPr/>
        </p:nvGrpSpPr>
        <p:grpSpPr>
          <a:xfrm>
            <a:off x="6272358" y="7783508"/>
            <a:ext cx="461361" cy="461361"/>
            <a:chOff x="2358928" y="9694986"/>
            <a:chExt cx="461361" cy="461361"/>
          </a:xfrm>
        </p:grpSpPr>
        <p:sp>
          <p:nvSpPr>
            <p:cNvPr id="218" name="타원 217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7353942" y="7793918"/>
            <a:ext cx="461361" cy="461361"/>
            <a:chOff x="2358928" y="9694986"/>
            <a:chExt cx="461361" cy="461361"/>
          </a:xfrm>
        </p:grpSpPr>
        <p:sp>
          <p:nvSpPr>
            <p:cNvPr id="222" name="타원 221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16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6319724" y="9768571"/>
            <a:ext cx="461361" cy="461361"/>
            <a:chOff x="2358928" y="9694986"/>
            <a:chExt cx="461361" cy="461361"/>
          </a:xfrm>
        </p:grpSpPr>
        <p:sp>
          <p:nvSpPr>
            <p:cNvPr id="225" name="타원 224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7004708" y="9768571"/>
            <a:ext cx="461361" cy="461361"/>
            <a:chOff x="2358928" y="9694986"/>
            <a:chExt cx="461361" cy="461361"/>
          </a:xfrm>
        </p:grpSpPr>
        <p:sp>
          <p:nvSpPr>
            <p:cNvPr id="228" name="타원 227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14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6" name="그룹 255"/>
          <p:cNvGrpSpPr/>
          <p:nvPr/>
        </p:nvGrpSpPr>
        <p:grpSpPr>
          <a:xfrm rot="5400000">
            <a:off x="6790380" y="8464054"/>
            <a:ext cx="144988" cy="112142"/>
            <a:chOff x="8928785" y="3431780"/>
            <a:chExt cx="550382" cy="425698"/>
          </a:xfrm>
        </p:grpSpPr>
        <p:cxnSp>
          <p:nvCxnSpPr>
            <p:cNvPr id="257" name="직선 연결선 25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그룹 271"/>
          <p:cNvGrpSpPr/>
          <p:nvPr/>
        </p:nvGrpSpPr>
        <p:grpSpPr>
          <a:xfrm>
            <a:off x="9514092" y="6635928"/>
            <a:ext cx="461361" cy="461361"/>
            <a:chOff x="2358928" y="9694986"/>
            <a:chExt cx="461361" cy="461361"/>
          </a:xfrm>
        </p:grpSpPr>
        <p:sp>
          <p:nvSpPr>
            <p:cNvPr id="273" name="타원 272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17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9" name="꺾인 연결선 278"/>
          <p:cNvCxnSpPr/>
          <p:nvPr/>
        </p:nvCxnSpPr>
        <p:spPr>
          <a:xfrm rot="16200000" flipH="1">
            <a:off x="6515081" y="9032549"/>
            <a:ext cx="1200621" cy="216789"/>
          </a:xfrm>
          <a:prstGeom prst="bent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/>
          <p:nvPr/>
        </p:nvCxnSpPr>
        <p:spPr>
          <a:xfrm rot="5400000">
            <a:off x="6044438" y="9040833"/>
            <a:ext cx="1200622" cy="208080"/>
          </a:xfrm>
          <a:prstGeom prst="bent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3554826" y="4773687"/>
            <a:ext cx="7210651" cy="2358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172394" y="3095076"/>
            <a:ext cx="188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348093" y="2170900"/>
            <a:ext cx="1454672" cy="1354981"/>
            <a:chOff x="2827466" y="1503631"/>
            <a:chExt cx="1454671" cy="1354980"/>
          </a:xfrm>
        </p:grpSpPr>
        <p:sp>
          <p:nvSpPr>
            <p:cNvPr id="7" name="직사각형 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IHX</a:t>
              </a:r>
              <a:endParaRPr lang="ko-KR" altLang="en-US" sz="1600" b="1" dirty="0"/>
            </a:p>
          </p:txBody>
        </p:sp>
        <p:grpSp>
          <p:nvGrpSpPr>
            <p:cNvPr id="8" name="그룹 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8367864" y="7861539"/>
            <a:ext cx="1454672" cy="1354981"/>
            <a:chOff x="2827466" y="1503631"/>
            <a:chExt cx="1454671" cy="1354980"/>
          </a:xfrm>
        </p:grpSpPr>
        <p:sp>
          <p:nvSpPr>
            <p:cNvPr id="31" name="직사각형 30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32" name="그룹 31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4098739" y="7863901"/>
            <a:ext cx="1454672" cy="1354981"/>
            <a:chOff x="2827466" y="1503631"/>
            <a:chExt cx="1454671" cy="1354980"/>
          </a:xfrm>
        </p:grpSpPr>
        <p:sp>
          <p:nvSpPr>
            <p:cNvPr id="55" name="직사각형 54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56" name="그룹 55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연결선 77"/>
          <p:cNvCxnSpPr/>
          <p:nvPr/>
        </p:nvCxnSpPr>
        <p:spPr>
          <a:xfrm>
            <a:off x="9800656" y="3087765"/>
            <a:ext cx="18125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1613199" y="3095076"/>
            <a:ext cx="0" cy="135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9833126" y="8773301"/>
            <a:ext cx="178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1613199" y="5023256"/>
            <a:ext cx="0" cy="3745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다리꼴 81"/>
          <p:cNvSpPr/>
          <p:nvPr/>
        </p:nvSpPr>
        <p:spPr>
          <a:xfrm rot="16200000">
            <a:off x="10366969" y="4453036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3" name="직선 연결선 82"/>
          <p:cNvCxnSpPr/>
          <p:nvPr/>
        </p:nvCxnSpPr>
        <p:spPr>
          <a:xfrm>
            <a:off x="5551304" y="8761309"/>
            <a:ext cx="2816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306415" y="8775145"/>
            <a:ext cx="1784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017249" y="7505572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 rot="16200000">
            <a:off x="1376787" y="6114582"/>
            <a:ext cx="1454672" cy="1354981"/>
            <a:chOff x="2827466" y="1503631"/>
            <a:chExt cx="1454671" cy="1354980"/>
          </a:xfrm>
        </p:grpSpPr>
        <p:sp>
          <p:nvSpPr>
            <p:cNvPr id="87" name="직사각형 8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Cooler</a:t>
              </a:r>
              <a:endParaRPr lang="ko-KR" altLang="en-US" sz="1600" b="1" dirty="0"/>
            </a:p>
          </p:txBody>
        </p:sp>
        <p:grpSp>
          <p:nvGrpSpPr>
            <p:cNvPr id="88" name="그룹 8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연결선 8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 109"/>
          <p:cNvCxnSpPr/>
          <p:nvPr/>
        </p:nvCxnSpPr>
        <p:spPr>
          <a:xfrm>
            <a:off x="2316513" y="7535594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다리꼴 110"/>
          <p:cNvSpPr/>
          <p:nvPr/>
        </p:nvSpPr>
        <p:spPr>
          <a:xfrm rot="5400000">
            <a:off x="2351185" y="4472061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2327800" y="5694033"/>
            <a:ext cx="0" cy="369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2324988" y="5698975"/>
            <a:ext cx="4177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597415" y="5087959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589323" y="8315794"/>
            <a:ext cx="50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007723" y="7514645"/>
            <a:ext cx="5128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216414" y="7514645"/>
            <a:ext cx="2174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다리꼴 117"/>
          <p:cNvSpPr/>
          <p:nvPr/>
        </p:nvSpPr>
        <p:spPr>
          <a:xfrm rot="5400000">
            <a:off x="5019982" y="4467743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9" name="직선 연결선 118"/>
          <p:cNvCxnSpPr/>
          <p:nvPr/>
        </p:nvCxnSpPr>
        <p:spPr>
          <a:xfrm>
            <a:off x="5390880" y="5716631"/>
            <a:ext cx="0" cy="180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266212" y="5087959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5541778" y="8328074"/>
            <a:ext cx="280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다이아몬드 121"/>
          <p:cNvSpPr/>
          <p:nvPr/>
        </p:nvSpPr>
        <p:spPr>
          <a:xfrm>
            <a:off x="6167483" y="8219184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3" name="다이아몬드 122"/>
          <p:cNvSpPr/>
          <p:nvPr/>
        </p:nvSpPr>
        <p:spPr>
          <a:xfrm>
            <a:off x="2930624" y="8685867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4" name="직선 연결선 123"/>
          <p:cNvCxnSpPr/>
          <p:nvPr/>
        </p:nvCxnSpPr>
        <p:spPr>
          <a:xfrm>
            <a:off x="9820426" y="8339870"/>
            <a:ext cx="528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10345832" y="5874874"/>
            <a:ext cx="0" cy="2484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 rot="2700000">
            <a:off x="10736185" y="8670266"/>
            <a:ext cx="223182" cy="223182"/>
            <a:chOff x="6925869" y="1275418"/>
            <a:chExt cx="223182" cy="223182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 rot="2700000">
            <a:off x="5815995" y="8663552"/>
            <a:ext cx="223182" cy="223182"/>
            <a:chOff x="6925869" y="1275418"/>
            <a:chExt cx="223182" cy="223182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 rot="2700000">
            <a:off x="3542699" y="8670289"/>
            <a:ext cx="223182" cy="223182"/>
            <a:chOff x="6925869" y="1275418"/>
            <a:chExt cx="223182" cy="223182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 rot="-2700000">
            <a:off x="6158783" y="6452668"/>
            <a:ext cx="223182" cy="223182"/>
            <a:chOff x="6925869" y="1275418"/>
            <a:chExt cx="223182" cy="223182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 rot="-2700000">
            <a:off x="3493822" y="6252739"/>
            <a:ext cx="223182" cy="223182"/>
            <a:chOff x="6925869" y="1275418"/>
            <a:chExt cx="223182" cy="223182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13500000">
            <a:off x="5893980" y="8215223"/>
            <a:ext cx="223182" cy="223182"/>
            <a:chOff x="6925869" y="1275418"/>
            <a:chExt cx="223182" cy="223182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 rot="13500000">
            <a:off x="4289057" y="7409387"/>
            <a:ext cx="223182" cy="223182"/>
            <a:chOff x="6925869" y="1275418"/>
            <a:chExt cx="223182" cy="223182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 rot="8100000">
            <a:off x="2207034" y="8076559"/>
            <a:ext cx="223182" cy="223182"/>
            <a:chOff x="6925869" y="1275418"/>
            <a:chExt cx="223182" cy="223182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 rot="13500000">
            <a:off x="10311677" y="2971697"/>
            <a:ext cx="223182" cy="223182"/>
            <a:chOff x="6925869" y="1275418"/>
            <a:chExt cx="223182" cy="223182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5588481" y="4718625"/>
            <a:ext cx="448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88430" y="472074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1092139" y="474940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4" name="아래쪽 화살표 173"/>
          <p:cNvSpPr/>
          <p:nvPr/>
        </p:nvSpPr>
        <p:spPr>
          <a:xfrm>
            <a:off x="8834721" y="1731186"/>
            <a:ext cx="459678" cy="4412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8782045" y="1206487"/>
            <a:ext cx="6126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5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ko-KR" altLang="en-US" sz="25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8172394" y="3078569"/>
            <a:ext cx="0" cy="2796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8172394" y="5861480"/>
            <a:ext cx="2170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 rot="2700000">
            <a:off x="9145895" y="5756547"/>
            <a:ext cx="223182" cy="223182"/>
            <a:chOff x="6925869" y="1275418"/>
            <a:chExt cx="223182" cy="223182"/>
          </a:xfrm>
        </p:grpSpPr>
        <p:cxnSp>
          <p:nvCxnSpPr>
            <p:cNvPr id="179" name="직선 연결선 17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 rot="5400000">
            <a:off x="10666187" y="2890365"/>
            <a:ext cx="550382" cy="425698"/>
            <a:chOff x="8928785" y="3431780"/>
            <a:chExt cx="550382" cy="425698"/>
          </a:xfrm>
        </p:grpSpPr>
        <p:cxnSp>
          <p:nvCxnSpPr>
            <p:cNvPr id="183" name="직선 연결선 182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다이아몬드 203"/>
          <p:cNvSpPr/>
          <p:nvPr/>
        </p:nvSpPr>
        <p:spPr>
          <a:xfrm>
            <a:off x="7290837" y="8232651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다이아몬드 204"/>
          <p:cNvSpPr/>
          <p:nvPr/>
        </p:nvSpPr>
        <p:spPr>
          <a:xfrm>
            <a:off x="6802922" y="8659164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3" name="꺾인 연결선 212"/>
          <p:cNvCxnSpPr>
            <a:stCxn id="204" idx="2"/>
            <a:endCxn id="205" idx="0"/>
          </p:cNvCxnSpPr>
          <p:nvPr/>
        </p:nvCxnSpPr>
        <p:spPr>
          <a:xfrm rot="5400000">
            <a:off x="7027949" y="8299113"/>
            <a:ext cx="232188" cy="48791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 rot="5400000">
            <a:off x="7076509" y="8493083"/>
            <a:ext cx="144988" cy="112142"/>
            <a:chOff x="8928785" y="3431780"/>
            <a:chExt cx="550382" cy="425698"/>
          </a:xfrm>
        </p:grpSpPr>
        <p:cxnSp>
          <p:nvCxnSpPr>
            <p:cNvPr id="257" name="직선 연결선 25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092139" y="2636209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Throttle Valve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44698" y="9188939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 Valve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7158557" y="8659164"/>
            <a:ext cx="0" cy="580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/>
          <p:nvPr/>
        </p:nvSpPr>
        <p:spPr>
          <a:xfrm>
            <a:off x="2900264" y="1759886"/>
            <a:ext cx="1140139" cy="18946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Tanks</a:t>
            </a:r>
            <a:endParaRPr lang="ko-KR" altLang="en-US" dirty="0"/>
          </a:p>
        </p:txBody>
      </p:sp>
      <p:cxnSp>
        <p:nvCxnSpPr>
          <p:cNvPr id="162" name="꺾인 연결선 161"/>
          <p:cNvCxnSpPr>
            <a:endCxn id="152" idx="1"/>
          </p:cNvCxnSpPr>
          <p:nvPr/>
        </p:nvCxnSpPr>
        <p:spPr>
          <a:xfrm rot="5400000" flipH="1" flipV="1">
            <a:off x="1127917" y="3921695"/>
            <a:ext cx="2986823" cy="557871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52" idx="3"/>
          </p:cNvCxnSpPr>
          <p:nvPr/>
        </p:nvCxnSpPr>
        <p:spPr>
          <a:xfrm>
            <a:off x="4040403" y="2707218"/>
            <a:ext cx="466234" cy="2842682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 flipH="1">
            <a:off x="3589323" y="5549900"/>
            <a:ext cx="91731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그룹 197"/>
          <p:cNvGrpSpPr/>
          <p:nvPr/>
        </p:nvGrpSpPr>
        <p:grpSpPr>
          <a:xfrm>
            <a:off x="4241319" y="3578466"/>
            <a:ext cx="550382" cy="425698"/>
            <a:chOff x="8928785" y="3431780"/>
            <a:chExt cx="550382" cy="425698"/>
          </a:xfrm>
        </p:grpSpPr>
        <p:cxnSp>
          <p:nvCxnSpPr>
            <p:cNvPr id="200" name="직선 연결선 199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2067566" y="3540116"/>
            <a:ext cx="550382" cy="425698"/>
            <a:chOff x="8928785" y="3431780"/>
            <a:chExt cx="550382" cy="425698"/>
          </a:xfrm>
        </p:grpSpPr>
        <p:cxnSp>
          <p:nvCxnSpPr>
            <p:cNvPr id="207" name="직선 연결선 20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19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41</Words>
  <Application>Microsoft Office PowerPoint</Application>
  <PresentationFormat>사용자 지정</PresentationFormat>
  <Paragraphs>38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손성민</dc:creator>
  <cp:lastModifiedBy>NPNP</cp:lastModifiedBy>
  <cp:revision>22</cp:revision>
  <dcterms:created xsi:type="dcterms:W3CDTF">2017-08-01T12:25:41Z</dcterms:created>
  <dcterms:modified xsi:type="dcterms:W3CDTF">2017-08-17T06:03:07Z</dcterms:modified>
</cp:coreProperties>
</file>