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0" r:id="rId2"/>
    <p:sldId id="261" r:id="rId3"/>
    <p:sldId id="256" r:id="rId4"/>
    <p:sldId id="258" r:id="rId5"/>
    <p:sldId id="259" r:id="rId6"/>
  </p:sldIdLst>
  <p:sldSz cx="12599988" cy="12599988"/>
  <p:notesSz cx="6858000" cy="9144000"/>
  <p:defaultTextStyle>
    <a:defPPr>
      <a:defRPr lang="ko-KR"/>
    </a:defPPr>
    <a:lvl1pPr marL="0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1pPr>
    <a:lvl2pPr marL="604784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2pPr>
    <a:lvl3pPr marL="1209568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3pPr>
    <a:lvl4pPr marL="1814352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4pPr>
    <a:lvl5pPr marL="2419137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5pPr>
    <a:lvl6pPr marL="3023921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6pPr>
    <a:lvl7pPr marL="3628705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7pPr>
    <a:lvl8pPr marL="4233489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8pPr>
    <a:lvl9pPr marL="4838273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64" autoAdjust="0"/>
  </p:normalViewPr>
  <p:slideViewPr>
    <p:cSldViewPr snapToGrid="0">
      <p:cViewPr>
        <p:scale>
          <a:sx n="66" d="100"/>
          <a:sy n="66" d="100"/>
        </p:scale>
        <p:origin x="2190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F5A96-33FB-4BA9-9463-2C38ADF57E38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01478-6915-41E4-BF9C-CB4961A6A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59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09568" rtl="0" eaLnBrk="1" latinLnBrk="1" hangingPunct="1">
      <a:defRPr sz="1587" kern="1200">
        <a:solidFill>
          <a:schemeClr val="tx1"/>
        </a:solidFill>
        <a:latin typeface="+mn-lt"/>
        <a:ea typeface="+mn-ea"/>
        <a:cs typeface="+mn-cs"/>
      </a:defRPr>
    </a:lvl1pPr>
    <a:lvl2pPr marL="604784" algn="l" defTabSz="1209568" rtl="0" eaLnBrk="1" latinLnBrk="1" hangingPunct="1">
      <a:defRPr sz="1587" kern="1200">
        <a:solidFill>
          <a:schemeClr val="tx1"/>
        </a:solidFill>
        <a:latin typeface="+mn-lt"/>
        <a:ea typeface="+mn-ea"/>
        <a:cs typeface="+mn-cs"/>
      </a:defRPr>
    </a:lvl2pPr>
    <a:lvl3pPr marL="1209568" algn="l" defTabSz="1209568" rtl="0" eaLnBrk="1" latinLnBrk="1" hangingPunct="1">
      <a:defRPr sz="1587" kern="1200">
        <a:solidFill>
          <a:schemeClr val="tx1"/>
        </a:solidFill>
        <a:latin typeface="+mn-lt"/>
        <a:ea typeface="+mn-ea"/>
        <a:cs typeface="+mn-cs"/>
      </a:defRPr>
    </a:lvl3pPr>
    <a:lvl4pPr marL="1814352" algn="l" defTabSz="1209568" rtl="0" eaLnBrk="1" latinLnBrk="1" hangingPunct="1">
      <a:defRPr sz="1587" kern="1200">
        <a:solidFill>
          <a:schemeClr val="tx1"/>
        </a:solidFill>
        <a:latin typeface="+mn-lt"/>
        <a:ea typeface="+mn-ea"/>
        <a:cs typeface="+mn-cs"/>
      </a:defRPr>
    </a:lvl4pPr>
    <a:lvl5pPr marL="2419137" algn="l" defTabSz="1209568" rtl="0" eaLnBrk="1" latinLnBrk="1" hangingPunct="1">
      <a:defRPr sz="1587" kern="1200">
        <a:solidFill>
          <a:schemeClr val="tx1"/>
        </a:solidFill>
        <a:latin typeface="+mn-lt"/>
        <a:ea typeface="+mn-ea"/>
        <a:cs typeface="+mn-cs"/>
      </a:defRPr>
    </a:lvl5pPr>
    <a:lvl6pPr marL="3023921" algn="l" defTabSz="1209568" rtl="0" eaLnBrk="1" latinLnBrk="1" hangingPunct="1">
      <a:defRPr sz="1587" kern="1200">
        <a:solidFill>
          <a:schemeClr val="tx1"/>
        </a:solidFill>
        <a:latin typeface="+mn-lt"/>
        <a:ea typeface="+mn-ea"/>
        <a:cs typeface="+mn-cs"/>
      </a:defRPr>
    </a:lvl6pPr>
    <a:lvl7pPr marL="3628705" algn="l" defTabSz="1209568" rtl="0" eaLnBrk="1" latinLnBrk="1" hangingPunct="1">
      <a:defRPr sz="1587" kern="1200">
        <a:solidFill>
          <a:schemeClr val="tx1"/>
        </a:solidFill>
        <a:latin typeface="+mn-lt"/>
        <a:ea typeface="+mn-ea"/>
        <a:cs typeface="+mn-cs"/>
      </a:defRPr>
    </a:lvl7pPr>
    <a:lvl8pPr marL="4233489" algn="l" defTabSz="1209568" rtl="0" eaLnBrk="1" latinLnBrk="1" hangingPunct="1">
      <a:defRPr sz="1587" kern="1200">
        <a:solidFill>
          <a:schemeClr val="tx1"/>
        </a:solidFill>
        <a:latin typeface="+mn-lt"/>
        <a:ea typeface="+mn-ea"/>
        <a:cs typeface="+mn-cs"/>
      </a:defRPr>
    </a:lvl8pPr>
    <a:lvl9pPr marL="4838273" algn="l" defTabSz="1209568" rtl="0" eaLnBrk="1" latinLnBrk="1" hangingPunct="1">
      <a:defRPr sz="15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1478-6915-41E4-BF9C-CB4961A6A9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551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1478-6915-41E4-BF9C-CB4961A6A9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807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1478-6915-41E4-BF9C-CB4961A6A9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924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1478-6915-41E4-BF9C-CB4961A6A9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509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2062083"/>
            <a:ext cx="10709990" cy="4386662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6617911"/>
            <a:ext cx="9449991" cy="3042080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6D1C-7476-43CF-B927-6440308E16BD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B8F3-C53F-4831-B2B1-51E55F039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83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6D1C-7476-43CF-B927-6440308E16BD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B8F3-C53F-4831-B2B1-51E55F039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74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670833"/>
            <a:ext cx="2716872" cy="1067790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670833"/>
            <a:ext cx="7993117" cy="1067790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6D1C-7476-43CF-B927-6440308E16BD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B8F3-C53F-4831-B2B1-51E55F039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8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6D1C-7476-43CF-B927-6440308E16BD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B8F3-C53F-4831-B2B1-51E55F039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31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3141251"/>
            <a:ext cx="10867490" cy="5241244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8432079"/>
            <a:ext cx="10867490" cy="2756246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/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6D1C-7476-43CF-B927-6440308E16BD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B8F3-C53F-4831-B2B1-51E55F039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01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3354163"/>
            <a:ext cx="5354995" cy="799457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3354163"/>
            <a:ext cx="5354995" cy="799457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6D1C-7476-43CF-B927-6440308E16BD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B8F3-C53F-4831-B2B1-51E55F039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19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670836"/>
            <a:ext cx="10867490" cy="24354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3088748"/>
            <a:ext cx="5330385" cy="1513748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4602496"/>
            <a:ext cx="5330385" cy="676957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3088748"/>
            <a:ext cx="5356636" cy="1513748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4602496"/>
            <a:ext cx="5356636" cy="676957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6D1C-7476-43CF-B927-6440308E16BD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B8F3-C53F-4831-B2B1-51E55F039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88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6D1C-7476-43CF-B927-6440308E16BD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B8F3-C53F-4831-B2B1-51E55F039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74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6D1C-7476-43CF-B927-6440308E16BD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B8F3-C53F-4831-B2B1-51E55F039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2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39999"/>
            <a:ext cx="4063824" cy="2939997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814168"/>
            <a:ext cx="6378744" cy="8954158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779996"/>
            <a:ext cx="4063824" cy="7002911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6D1C-7476-43CF-B927-6440308E16BD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B8F3-C53F-4831-B2B1-51E55F039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32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39999"/>
            <a:ext cx="4063824" cy="2939997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814168"/>
            <a:ext cx="6378744" cy="8954158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779996"/>
            <a:ext cx="4063824" cy="7002911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6D1C-7476-43CF-B927-6440308E16BD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B8F3-C53F-4831-B2B1-51E55F039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74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670836"/>
            <a:ext cx="10867490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3354163"/>
            <a:ext cx="10867490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11678325"/>
            <a:ext cx="283499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F6D1C-7476-43CF-B927-6440308E16BD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11678325"/>
            <a:ext cx="4252496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11678325"/>
            <a:ext cx="283499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4B8F3-C53F-4831-B2B1-51E55F039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05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60043" rtl="0" eaLnBrk="1" latinLnBrk="1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1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276"/>
          <p:cNvSpPr/>
          <p:nvPr/>
        </p:nvSpPr>
        <p:spPr>
          <a:xfrm>
            <a:off x="2568091" y="4798976"/>
            <a:ext cx="6203865" cy="20292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7143694" y="1638050"/>
            <a:ext cx="1885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7319393" y="713874"/>
            <a:ext cx="1454672" cy="1354981"/>
            <a:chOff x="2827466" y="1503631"/>
            <a:chExt cx="1454671" cy="1354980"/>
          </a:xfrm>
        </p:grpSpPr>
        <p:sp>
          <p:nvSpPr>
            <p:cNvPr id="7" name="직사각형 6"/>
            <p:cNvSpPr/>
            <p:nvPr/>
          </p:nvSpPr>
          <p:spPr>
            <a:xfrm>
              <a:off x="2832228" y="1590887"/>
              <a:ext cx="1447800" cy="100584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chemeClr val="accent2"/>
                </a:gs>
                <a:gs pos="100000">
                  <a:srgbClr val="FFFF00"/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IHX</a:t>
              </a:r>
              <a:endParaRPr lang="ko-KR" altLang="en-US" sz="1600" b="1" dirty="0"/>
            </a:p>
          </p:txBody>
        </p:sp>
        <p:grpSp>
          <p:nvGrpSpPr>
            <p:cNvPr id="8" name="그룹 7"/>
            <p:cNvGrpSpPr/>
            <p:nvPr/>
          </p:nvGrpSpPr>
          <p:grpSpPr>
            <a:xfrm rot="-2700000">
              <a:off x="3109247" y="1503631"/>
              <a:ext cx="893762" cy="910433"/>
              <a:chOff x="5213350" y="2078726"/>
              <a:chExt cx="893762" cy="910433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 rot="-2700000">
              <a:off x="3109247" y="1948178"/>
              <a:ext cx="893762" cy="910433"/>
              <a:chOff x="5213350" y="2078726"/>
              <a:chExt cx="893762" cy="910433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직선 연결선 9"/>
            <p:cNvCxnSpPr/>
            <p:nvPr/>
          </p:nvCxnSpPr>
          <p:spPr>
            <a:xfrm>
              <a:off x="4165600" y="197203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4163491" y="241487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827466" y="1958439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827466" y="2403403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7339164" y="7861539"/>
            <a:ext cx="1454672" cy="1354981"/>
            <a:chOff x="2827466" y="1503631"/>
            <a:chExt cx="1454671" cy="1354980"/>
          </a:xfrm>
        </p:grpSpPr>
        <p:sp>
          <p:nvSpPr>
            <p:cNvPr id="31" name="직사각형 30"/>
            <p:cNvSpPr/>
            <p:nvPr/>
          </p:nvSpPr>
          <p:spPr>
            <a:xfrm>
              <a:off x="2832228" y="1590887"/>
              <a:ext cx="1447800" cy="100584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chemeClr val="accent2"/>
                </a:gs>
                <a:gs pos="100000">
                  <a:srgbClr val="FFFF00"/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</a:t>
              </a:r>
              <a:r>
                <a:rPr lang="en-US" altLang="ko-KR" sz="1600" b="1" dirty="0" smtClean="0"/>
                <a:t>TR</a:t>
              </a:r>
              <a:endParaRPr lang="ko-KR" altLang="en-US" sz="1600" b="1" dirty="0"/>
            </a:p>
          </p:txBody>
        </p:sp>
        <p:grpSp>
          <p:nvGrpSpPr>
            <p:cNvPr id="32" name="그룹 31"/>
            <p:cNvGrpSpPr/>
            <p:nvPr/>
          </p:nvGrpSpPr>
          <p:grpSpPr>
            <a:xfrm rot="-2700000">
              <a:off x="3109247" y="1503631"/>
              <a:ext cx="893762" cy="910433"/>
              <a:chOff x="5213350" y="2078726"/>
              <a:chExt cx="893762" cy="910433"/>
            </a:xfrm>
          </p:grpSpPr>
          <p:cxnSp>
            <p:nvCxnSpPr>
              <p:cNvPr id="46" name="직선 연결선 45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 rot="-2700000">
              <a:off x="3109247" y="1948178"/>
              <a:ext cx="893762" cy="910433"/>
              <a:chOff x="5213350" y="2078726"/>
              <a:chExt cx="893762" cy="910433"/>
            </a:xfrm>
          </p:grpSpPr>
          <p:cxnSp>
            <p:nvCxnSpPr>
              <p:cNvPr id="38" name="직선 연결선 37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직선 연결선 33"/>
            <p:cNvCxnSpPr/>
            <p:nvPr/>
          </p:nvCxnSpPr>
          <p:spPr>
            <a:xfrm>
              <a:off x="4165600" y="197203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4163491" y="241487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827466" y="1958439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827466" y="2403403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3070039" y="7863901"/>
            <a:ext cx="1454672" cy="1354981"/>
            <a:chOff x="2827466" y="1503631"/>
            <a:chExt cx="1454671" cy="1354980"/>
          </a:xfrm>
        </p:grpSpPr>
        <p:sp>
          <p:nvSpPr>
            <p:cNvPr id="55" name="직사각형 54"/>
            <p:cNvSpPr/>
            <p:nvPr/>
          </p:nvSpPr>
          <p:spPr>
            <a:xfrm>
              <a:off x="2832228" y="1590887"/>
              <a:ext cx="1447800" cy="100584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chemeClr val="accent2"/>
                </a:gs>
                <a:gs pos="100000">
                  <a:srgbClr val="FFFF00"/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L</a:t>
              </a:r>
              <a:r>
                <a:rPr lang="en-US" altLang="ko-KR" sz="1600" b="1" dirty="0" smtClean="0"/>
                <a:t>TR</a:t>
              </a:r>
              <a:endParaRPr lang="ko-KR" altLang="en-US" sz="1600" b="1" dirty="0"/>
            </a:p>
          </p:txBody>
        </p:sp>
        <p:grpSp>
          <p:nvGrpSpPr>
            <p:cNvPr id="56" name="그룹 55"/>
            <p:cNvGrpSpPr/>
            <p:nvPr/>
          </p:nvGrpSpPr>
          <p:grpSpPr>
            <a:xfrm rot="-2700000">
              <a:off x="3109247" y="1503631"/>
              <a:ext cx="893762" cy="910433"/>
              <a:chOff x="5213350" y="2078726"/>
              <a:chExt cx="893762" cy="910433"/>
            </a:xfrm>
          </p:grpSpPr>
          <p:cxnSp>
            <p:nvCxnSpPr>
              <p:cNvPr id="70" name="직선 연결선 69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/>
            <p:cNvGrpSpPr/>
            <p:nvPr/>
          </p:nvGrpSpPr>
          <p:grpSpPr>
            <a:xfrm rot="-2700000">
              <a:off x="3109247" y="1948178"/>
              <a:ext cx="893762" cy="910433"/>
              <a:chOff x="5213350" y="2078726"/>
              <a:chExt cx="893762" cy="910433"/>
            </a:xfrm>
          </p:grpSpPr>
          <p:cxnSp>
            <p:nvCxnSpPr>
              <p:cNvPr id="62" name="직선 연결선 61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직선 연결선 57"/>
            <p:cNvCxnSpPr/>
            <p:nvPr/>
          </p:nvCxnSpPr>
          <p:spPr>
            <a:xfrm>
              <a:off x="4165600" y="197203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4163491" y="241487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2827466" y="1958439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2827466" y="2403403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직선 연결선 77"/>
          <p:cNvCxnSpPr/>
          <p:nvPr/>
        </p:nvCxnSpPr>
        <p:spPr>
          <a:xfrm>
            <a:off x="8771956" y="1630739"/>
            <a:ext cx="18125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10584499" y="1615121"/>
            <a:ext cx="0" cy="13569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804426" y="8773301"/>
            <a:ext cx="17800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10584499" y="7532766"/>
            <a:ext cx="0" cy="12355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다리꼴 81"/>
          <p:cNvSpPr/>
          <p:nvPr/>
        </p:nvSpPr>
        <p:spPr>
          <a:xfrm rot="16200000">
            <a:off x="9338269" y="2217997"/>
            <a:ext cx="1617130" cy="875330"/>
          </a:xfrm>
          <a:prstGeom prst="trapezoid">
            <a:avLst>
              <a:gd name="adj" fmla="val 68660"/>
            </a:avLst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83" name="직선 연결선 82"/>
          <p:cNvCxnSpPr/>
          <p:nvPr/>
        </p:nvCxnSpPr>
        <p:spPr>
          <a:xfrm>
            <a:off x="4522604" y="8761309"/>
            <a:ext cx="28165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77715" y="8775145"/>
            <a:ext cx="17842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988549" y="7505572"/>
            <a:ext cx="0" cy="12557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/>
          <p:cNvGrpSpPr/>
          <p:nvPr/>
        </p:nvGrpSpPr>
        <p:grpSpPr>
          <a:xfrm rot="16200000">
            <a:off x="348087" y="6114582"/>
            <a:ext cx="1454672" cy="1354981"/>
            <a:chOff x="2827466" y="1503631"/>
            <a:chExt cx="1454671" cy="1354980"/>
          </a:xfrm>
        </p:grpSpPr>
        <p:sp>
          <p:nvSpPr>
            <p:cNvPr id="87" name="직사각형 86"/>
            <p:cNvSpPr/>
            <p:nvPr/>
          </p:nvSpPr>
          <p:spPr>
            <a:xfrm>
              <a:off x="2832228" y="1590887"/>
              <a:ext cx="1447800" cy="100584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100000">
                  <a:srgbClr val="FFFF00"/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Cooler</a:t>
              </a:r>
              <a:endParaRPr lang="ko-KR" altLang="en-US" sz="1600" b="1" dirty="0"/>
            </a:p>
          </p:txBody>
        </p:sp>
        <p:grpSp>
          <p:nvGrpSpPr>
            <p:cNvPr id="88" name="그룹 87"/>
            <p:cNvGrpSpPr/>
            <p:nvPr/>
          </p:nvGrpSpPr>
          <p:grpSpPr>
            <a:xfrm rot="-2700000">
              <a:off x="3109247" y="1503631"/>
              <a:ext cx="893762" cy="910433"/>
              <a:chOff x="5213350" y="2078726"/>
              <a:chExt cx="893762" cy="910433"/>
            </a:xfrm>
          </p:grpSpPr>
          <p:cxnSp>
            <p:nvCxnSpPr>
              <p:cNvPr id="102" name="직선 연결선 101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그룹 88"/>
            <p:cNvGrpSpPr/>
            <p:nvPr/>
          </p:nvGrpSpPr>
          <p:grpSpPr>
            <a:xfrm rot="-2700000">
              <a:off x="3109247" y="1948178"/>
              <a:ext cx="893762" cy="910433"/>
              <a:chOff x="5213350" y="2078726"/>
              <a:chExt cx="893762" cy="910433"/>
            </a:xfrm>
          </p:grpSpPr>
          <p:cxnSp>
            <p:nvCxnSpPr>
              <p:cNvPr id="94" name="직선 연결선 93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직선 연결선 89"/>
            <p:cNvCxnSpPr/>
            <p:nvPr/>
          </p:nvCxnSpPr>
          <p:spPr>
            <a:xfrm>
              <a:off x="4165600" y="197203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4163491" y="241487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2827466" y="1958439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2827466" y="2403403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직선 연결선 109"/>
          <p:cNvCxnSpPr/>
          <p:nvPr/>
        </p:nvCxnSpPr>
        <p:spPr>
          <a:xfrm>
            <a:off x="1287813" y="7535594"/>
            <a:ext cx="0" cy="12557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다리꼴 110"/>
          <p:cNvSpPr/>
          <p:nvPr/>
        </p:nvSpPr>
        <p:spPr>
          <a:xfrm rot="5400000">
            <a:off x="1322485" y="4472061"/>
            <a:ext cx="1617130" cy="875330"/>
          </a:xfrm>
          <a:prstGeom prst="trapezoid">
            <a:avLst>
              <a:gd name="adj" fmla="val 68660"/>
            </a:avLst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12" name="직선 연결선 111"/>
          <p:cNvCxnSpPr/>
          <p:nvPr/>
        </p:nvCxnSpPr>
        <p:spPr>
          <a:xfrm>
            <a:off x="1299100" y="5694033"/>
            <a:ext cx="0" cy="3693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1296288" y="5718025"/>
            <a:ext cx="4177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2568715" y="5087959"/>
            <a:ext cx="0" cy="3244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2560623" y="8315794"/>
            <a:ext cx="5013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1979023" y="7514645"/>
            <a:ext cx="5128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2187714" y="7514645"/>
            <a:ext cx="21744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다리꼴 117"/>
          <p:cNvSpPr/>
          <p:nvPr/>
        </p:nvSpPr>
        <p:spPr>
          <a:xfrm rot="5400000">
            <a:off x="3991282" y="5883551"/>
            <a:ext cx="1617130" cy="875330"/>
          </a:xfrm>
          <a:prstGeom prst="trapezoid">
            <a:avLst>
              <a:gd name="adj" fmla="val 68660"/>
            </a:avLst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9" name="직선 연결선 118"/>
          <p:cNvCxnSpPr/>
          <p:nvPr/>
        </p:nvCxnSpPr>
        <p:spPr>
          <a:xfrm>
            <a:off x="4362180" y="6780923"/>
            <a:ext cx="0" cy="743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stCxn id="118" idx="0"/>
          </p:cNvCxnSpPr>
          <p:nvPr/>
        </p:nvCxnSpPr>
        <p:spPr>
          <a:xfrm>
            <a:off x="5237512" y="6321216"/>
            <a:ext cx="0" cy="20110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4513078" y="8328074"/>
            <a:ext cx="28063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다이아몬드 121"/>
          <p:cNvSpPr/>
          <p:nvPr/>
        </p:nvSpPr>
        <p:spPr>
          <a:xfrm>
            <a:off x="5138783" y="8219184"/>
            <a:ext cx="194325" cy="194325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3" name="다이아몬드 122"/>
          <p:cNvSpPr/>
          <p:nvPr/>
        </p:nvSpPr>
        <p:spPr>
          <a:xfrm>
            <a:off x="1901924" y="8685867"/>
            <a:ext cx="194325" cy="194325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24" name="직선 연결선 123"/>
          <p:cNvCxnSpPr/>
          <p:nvPr/>
        </p:nvCxnSpPr>
        <p:spPr>
          <a:xfrm>
            <a:off x="8791726" y="8339870"/>
            <a:ext cx="5288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9317132" y="6929019"/>
            <a:ext cx="0" cy="14298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/>
          <p:cNvGrpSpPr/>
          <p:nvPr/>
        </p:nvGrpSpPr>
        <p:grpSpPr>
          <a:xfrm rot="18900000">
            <a:off x="10472907" y="7868089"/>
            <a:ext cx="223182" cy="223182"/>
            <a:chOff x="6925869" y="1275418"/>
            <a:chExt cx="223182" cy="223182"/>
          </a:xfrm>
        </p:grpSpPr>
        <p:cxnSp>
          <p:nvCxnSpPr>
            <p:cNvPr id="127" name="직선 연결선 126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그룹 128"/>
          <p:cNvGrpSpPr/>
          <p:nvPr/>
        </p:nvGrpSpPr>
        <p:grpSpPr>
          <a:xfrm rot="2700000">
            <a:off x="4787295" y="8663552"/>
            <a:ext cx="223182" cy="223182"/>
            <a:chOff x="6925869" y="1275418"/>
            <a:chExt cx="223182" cy="223182"/>
          </a:xfrm>
        </p:grpSpPr>
        <p:cxnSp>
          <p:nvCxnSpPr>
            <p:cNvPr id="130" name="직선 연결선 129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그룹 131"/>
          <p:cNvGrpSpPr/>
          <p:nvPr/>
        </p:nvGrpSpPr>
        <p:grpSpPr>
          <a:xfrm rot="2700000">
            <a:off x="2513999" y="8670289"/>
            <a:ext cx="223182" cy="223182"/>
            <a:chOff x="6925869" y="1275418"/>
            <a:chExt cx="223182" cy="223182"/>
          </a:xfrm>
        </p:grpSpPr>
        <p:cxnSp>
          <p:nvCxnSpPr>
            <p:cNvPr id="133" name="직선 연결선 132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그룹 134"/>
          <p:cNvGrpSpPr/>
          <p:nvPr/>
        </p:nvGrpSpPr>
        <p:grpSpPr>
          <a:xfrm rot="-2700000">
            <a:off x="5130081" y="7236167"/>
            <a:ext cx="223182" cy="223182"/>
            <a:chOff x="6925869" y="1275418"/>
            <a:chExt cx="223182" cy="223182"/>
          </a:xfrm>
        </p:grpSpPr>
        <p:cxnSp>
          <p:nvCxnSpPr>
            <p:cNvPr id="136" name="직선 연결선 135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그룹 137"/>
          <p:cNvGrpSpPr/>
          <p:nvPr/>
        </p:nvGrpSpPr>
        <p:grpSpPr>
          <a:xfrm rot="-2700000">
            <a:off x="2465122" y="6252739"/>
            <a:ext cx="223182" cy="223182"/>
            <a:chOff x="6925869" y="1275418"/>
            <a:chExt cx="223182" cy="223182"/>
          </a:xfrm>
        </p:grpSpPr>
        <p:cxnSp>
          <p:nvCxnSpPr>
            <p:cNvPr id="139" name="직선 연결선 138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그룹 140"/>
          <p:cNvGrpSpPr/>
          <p:nvPr/>
        </p:nvGrpSpPr>
        <p:grpSpPr>
          <a:xfrm rot="13500000">
            <a:off x="4865280" y="8215223"/>
            <a:ext cx="223182" cy="223182"/>
            <a:chOff x="6925869" y="1275418"/>
            <a:chExt cx="223182" cy="223182"/>
          </a:xfrm>
        </p:grpSpPr>
        <p:cxnSp>
          <p:nvCxnSpPr>
            <p:cNvPr id="142" name="직선 연결선 141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그룹 143"/>
          <p:cNvGrpSpPr/>
          <p:nvPr/>
        </p:nvGrpSpPr>
        <p:grpSpPr>
          <a:xfrm rot="13500000">
            <a:off x="3260357" y="7409387"/>
            <a:ext cx="223182" cy="223182"/>
            <a:chOff x="6925869" y="1275418"/>
            <a:chExt cx="223182" cy="223182"/>
          </a:xfrm>
        </p:grpSpPr>
        <p:cxnSp>
          <p:nvCxnSpPr>
            <p:cNvPr id="145" name="직선 연결선 144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그룹 146"/>
          <p:cNvGrpSpPr/>
          <p:nvPr/>
        </p:nvGrpSpPr>
        <p:grpSpPr>
          <a:xfrm rot="8100000">
            <a:off x="1178334" y="8076559"/>
            <a:ext cx="223182" cy="223182"/>
            <a:chOff x="6925869" y="1275418"/>
            <a:chExt cx="223182" cy="223182"/>
          </a:xfrm>
        </p:grpSpPr>
        <p:cxnSp>
          <p:nvCxnSpPr>
            <p:cNvPr id="148" name="직선 연결선 147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그룹 152"/>
          <p:cNvGrpSpPr/>
          <p:nvPr/>
        </p:nvGrpSpPr>
        <p:grpSpPr>
          <a:xfrm rot="13500000">
            <a:off x="9282977" y="1514671"/>
            <a:ext cx="223182" cy="223182"/>
            <a:chOff x="6925869" y="1275418"/>
            <a:chExt cx="223182" cy="223182"/>
          </a:xfrm>
        </p:grpSpPr>
        <p:cxnSp>
          <p:nvCxnSpPr>
            <p:cNvPr id="154" name="직선 연결선 153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TextBox 155"/>
          <p:cNvSpPr txBox="1"/>
          <p:nvPr/>
        </p:nvSpPr>
        <p:spPr>
          <a:xfrm>
            <a:off x="4559781" y="6134433"/>
            <a:ext cx="448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RC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859730" y="4720740"/>
            <a:ext cx="513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MC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9995054" y="251436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T1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76" name="직선 연결선 175"/>
          <p:cNvCxnSpPr/>
          <p:nvPr/>
        </p:nvCxnSpPr>
        <p:spPr>
          <a:xfrm>
            <a:off x="7143694" y="1621216"/>
            <a:ext cx="0" cy="5337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7143694" y="6934149"/>
            <a:ext cx="21701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그룹 177"/>
          <p:cNvGrpSpPr/>
          <p:nvPr/>
        </p:nvGrpSpPr>
        <p:grpSpPr>
          <a:xfrm rot="2700000">
            <a:off x="8117195" y="6829216"/>
            <a:ext cx="223182" cy="223182"/>
            <a:chOff x="6925869" y="1275418"/>
            <a:chExt cx="223182" cy="223182"/>
          </a:xfrm>
        </p:grpSpPr>
        <p:cxnSp>
          <p:nvCxnSpPr>
            <p:cNvPr id="179" name="직선 연결선 178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그룹 198"/>
          <p:cNvGrpSpPr/>
          <p:nvPr/>
        </p:nvGrpSpPr>
        <p:grpSpPr>
          <a:xfrm rot="5400000">
            <a:off x="9637487" y="1433339"/>
            <a:ext cx="550382" cy="425698"/>
            <a:chOff x="8928785" y="3431780"/>
            <a:chExt cx="550382" cy="425698"/>
          </a:xfrm>
        </p:grpSpPr>
        <p:cxnSp>
          <p:nvCxnSpPr>
            <p:cNvPr id="183" name="직선 연결선 182"/>
            <p:cNvCxnSpPr/>
            <p:nvPr/>
          </p:nvCxnSpPr>
          <p:spPr>
            <a:xfrm>
              <a:off x="8936405" y="3431780"/>
              <a:ext cx="0" cy="4180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>
              <a:off x="9471547" y="3431780"/>
              <a:ext cx="0" cy="4180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>
              <a:off x="8928785" y="3439400"/>
              <a:ext cx="550382" cy="4180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 flipV="1">
              <a:off x="8936405" y="3443006"/>
              <a:ext cx="542762" cy="402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다이아몬드 203"/>
          <p:cNvSpPr/>
          <p:nvPr/>
        </p:nvSpPr>
        <p:spPr>
          <a:xfrm>
            <a:off x="6262137" y="8232651"/>
            <a:ext cx="194325" cy="194325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5" name="다이아몬드 204"/>
          <p:cNvSpPr/>
          <p:nvPr/>
        </p:nvSpPr>
        <p:spPr>
          <a:xfrm>
            <a:off x="5774222" y="8659164"/>
            <a:ext cx="194325" cy="194325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13" name="꺾인 연결선 212"/>
          <p:cNvCxnSpPr>
            <a:stCxn id="204" idx="2"/>
            <a:endCxn id="205" idx="0"/>
          </p:cNvCxnSpPr>
          <p:nvPr/>
        </p:nvCxnSpPr>
        <p:spPr>
          <a:xfrm rot="5400000">
            <a:off x="5999249" y="8299113"/>
            <a:ext cx="232188" cy="487915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그룹 255"/>
          <p:cNvGrpSpPr/>
          <p:nvPr/>
        </p:nvGrpSpPr>
        <p:grpSpPr>
          <a:xfrm rot="5400000">
            <a:off x="6047809" y="8493083"/>
            <a:ext cx="144988" cy="112142"/>
            <a:chOff x="8928785" y="3431780"/>
            <a:chExt cx="550382" cy="425698"/>
          </a:xfrm>
        </p:grpSpPr>
        <p:cxnSp>
          <p:nvCxnSpPr>
            <p:cNvPr id="257" name="직선 연결선 256"/>
            <p:cNvCxnSpPr/>
            <p:nvPr/>
          </p:nvCxnSpPr>
          <p:spPr>
            <a:xfrm>
              <a:off x="8936405" y="3431780"/>
              <a:ext cx="0" cy="41807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/>
            <p:nvPr/>
          </p:nvCxnSpPr>
          <p:spPr>
            <a:xfrm>
              <a:off x="9471547" y="3431780"/>
              <a:ext cx="0" cy="41807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/>
            <p:cNvCxnSpPr/>
            <p:nvPr/>
          </p:nvCxnSpPr>
          <p:spPr>
            <a:xfrm>
              <a:off x="8928785" y="3439400"/>
              <a:ext cx="550382" cy="41807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/>
            <p:nvPr/>
          </p:nvCxnSpPr>
          <p:spPr>
            <a:xfrm flipV="1">
              <a:off x="8936405" y="3443006"/>
              <a:ext cx="542762" cy="40208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0063439" y="1179183"/>
            <a:ext cx="150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Throttle Valve</a:t>
            </a:r>
            <a:endParaRPr lang="ko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5415998" y="9188939"/>
            <a:ext cx="1430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Bypass Valve</a:t>
            </a:r>
            <a:endParaRPr lang="ko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6129857" y="8659164"/>
            <a:ext cx="0" cy="580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모서리가 둥근 직사각형 151"/>
          <p:cNvSpPr/>
          <p:nvPr/>
        </p:nvSpPr>
        <p:spPr>
          <a:xfrm>
            <a:off x="1871564" y="1759886"/>
            <a:ext cx="1140139" cy="18946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Tanks</a:t>
            </a:r>
            <a:endParaRPr lang="ko-KR" altLang="en-US" dirty="0"/>
          </a:p>
        </p:txBody>
      </p:sp>
      <p:cxnSp>
        <p:nvCxnSpPr>
          <p:cNvPr id="162" name="꺾인 연결선 161"/>
          <p:cNvCxnSpPr>
            <a:endCxn id="152" idx="1"/>
          </p:cNvCxnSpPr>
          <p:nvPr/>
        </p:nvCxnSpPr>
        <p:spPr>
          <a:xfrm rot="5400000" flipH="1" flipV="1">
            <a:off x="70748" y="3941203"/>
            <a:ext cx="3034800" cy="566831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꺾인 연결선 165"/>
          <p:cNvCxnSpPr>
            <a:stCxn id="152" idx="3"/>
          </p:cNvCxnSpPr>
          <p:nvPr/>
        </p:nvCxnSpPr>
        <p:spPr>
          <a:xfrm>
            <a:off x="3011703" y="2707218"/>
            <a:ext cx="466234" cy="2842682"/>
          </a:xfrm>
          <a:prstGeom prst="bentConnector2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 flipH="1">
            <a:off x="2560623" y="5549900"/>
            <a:ext cx="917314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그룹 197"/>
          <p:cNvGrpSpPr/>
          <p:nvPr/>
        </p:nvGrpSpPr>
        <p:grpSpPr>
          <a:xfrm>
            <a:off x="3212619" y="3578466"/>
            <a:ext cx="550382" cy="425698"/>
            <a:chOff x="8928785" y="3431780"/>
            <a:chExt cx="550382" cy="425698"/>
          </a:xfrm>
        </p:grpSpPr>
        <p:cxnSp>
          <p:nvCxnSpPr>
            <p:cNvPr id="200" name="직선 연결선 199"/>
            <p:cNvCxnSpPr/>
            <p:nvPr/>
          </p:nvCxnSpPr>
          <p:spPr>
            <a:xfrm>
              <a:off x="8936405" y="3431780"/>
              <a:ext cx="0" cy="41807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>
              <a:off x="9471547" y="3431780"/>
              <a:ext cx="0" cy="41807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8928785" y="3439400"/>
              <a:ext cx="550382" cy="41807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 flipV="1">
              <a:off x="8936405" y="3443006"/>
              <a:ext cx="542762" cy="40208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그룹 205"/>
          <p:cNvGrpSpPr/>
          <p:nvPr/>
        </p:nvGrpSpPr>
        <p:grpSpPr>
          <a:xfrm>
            <a:off x="1038866" y="3540116"/>
            <a:ext cx="550382" cy="425698"/>
            <a:chOff x="8928785" y="3431780"/>
            <a:chExt cx="550382" cy="425698"/>
          </a:xfrm>
        </p:grpSpPr>
        <p:cxnSp>
          <p:nvCxnSpPr>
            <p:cNvPr id="207" name="직선 연결선 206"/>
            <p:cNvCxnSpPr/>
            <p:nvPr/>
          </p:nvCxnSpPr>
          <p:spPr>
            <a:xfrm>
              <a:off x="8936405" y="3431780"/>
              <a:ext cx="0" cy="41807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>
              <a:off x="9471547" y="3431780"/>
              <a:ext cx="0" cy="41807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8928785" y="3439400"/>
              <a:ext cx="550382" cy="41807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flipV="1">
              <a:off x="8936405" y="3443006"/>
              <a:ext cx="542762" cy="40208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1" name="직선 화살표 연결선 190"/>
          <p:cNvCxnSpPr/>
          <p:nvPr/>
        </p:nvCxnSpPr>
        <p:spPr>
          <a:xfrm flipH="1">
            <a:off x="8771956" y="1185088"/>
            <a:ext cx="5419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/>
          <p:nvPr/>
        </p:nvCxnSpPr>
        <p:spPr>
          <a:xfrm flipH="1">
            <a:off x="6846903" y="1185088"/>
            <a:ext cx="4724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>
            <a:endCxn id="212" idx="0"/>
          </p:cNvCxnSpPr>
          <p:nvPr/>
        </p:nvCxnSpPr>
        <p:spPr>
          <a:xfrm>
            <a:off x="10584499" y="3451527"/>
            <a:ext cx="0" cy="527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직사각형 213"/>
          <p:cNvSpPr/>
          <p:nvPr/>
        </p:nvSpPr>
        <p:spPr>
          <a:xfrm>
            <a:off x="5245202" y="6212615"/>
            <a:ext cx="6203865" cy="20292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사다리꼴 214"/>
          <p:cNvSpPr/>
          <p:nvPr/>
        </p:nvSpPr>
        <p:spPr>
          <a:xfrm rot="16200000">
            <a:off x="8416861" y="4459693"/>
            <a:ext cx="1617130" cy="875330"/>
          </a:xfrm>
          <a:prstGeom prst="trapezoid">
            <a:avLst>
              <a:gd name="adj" fmla="val 68660"/>
            </a:avLst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6" name="사다리꼴 215"/>
          <p:cNvSpPr/>
          <p:nvPr/>
        </p:nvSpPr>
        <p:spPr>
          <a:xfrm rot="16200000">
            <a:off x="11084963" y="5856036"/>
            <a:ext cx="1617130" cy="875330"/>
          </a:xfrm>
          <a:prstGeom prst="trapezoid">
            <a:avLst>
              <a:gd name="adj" fmla="val 68660"/>
            </a:avLst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7" name="TextBox 216"/>
          <p:cNvSpPr txBox="1"/>
          <p:nvPr/>
        </p:nvSpPr>
        <p:spPr>
          <a:xfrm>
            <a:off x="9063688" y="472808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T2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11718346" y="614480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T3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85" name="직선 연결선 184"/>
          <p:cNvCxnSpPr/>
          <p:nvPr/>
        </p:nvCxnSpPr>
        <p:spPr>
          <a:xfrm>
            <a:off x="9663091" y="4081172"/>
            <a:ext cx="26754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/>
          <p:cNvCxnSpPr/>
          <p:nvPr/>
        </p:nvCxnSpPr>
        <p:spPr>
          <a:xfrm>
            <a:off x="12325797" y="4065932"/>
            <a:ext cx="0" cy="14687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다이아몬드 211"/>
          <p:cNvSpPr/>
          <p:nvPr/>
        </p:nvSpPr>
        <p:spPr>
          <a:xfrm>
            <a:off x="10487336" y="3979081"/>
            <a:ext cx="194325" cy="194325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25" name="직선 연결선 224"/>
          <p:cNvCxnSpPr/>
          <p:nvPr/>
        </p:nvCxnSpPr>
        <p:spPr>
          <a:xfrm>
            <a:off x="9663091" y="5694033"/>
            <a:ext cx="0" cy="1838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/>
          <p:nvPr/>
        </p:nvCxnSpPr>
        <p:spPr>
          <a:xfrm>
            <a:off x="12332594" y="6034162"/>
            <a:ext cx="0" cy="14986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/>
          <p:nvPr/>
        </p:nvCxnSpPr>
        <p:spPr>
          <a:xfrm>
            <a:off x="9650391" y="7517819"/>
            <a:ext cx="26754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다이아몬드 231"/>
          <p:cNvSpPr/>
          <p:nvPr/>
        </p:nvSpPr>
        <p:spPr>
          <a:xfrm>
            <a:off x="10475547" y="7424309"/>
            <a:ext cx="194325" cy="194325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96074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276"/>
          <p:cNvSpPr/>
          <p:nvPr/>
        </p:nvSpPr>
        <p:spPr>
          <a:xfrm>
            <a:off x="2568091" y="4798976"/>
            <a:ext cx="6203865" cy="20292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7143694" y="1638050"/>
            <a:ext cx="1885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7319393" y="713874"/>
            <a:ext cx="1454672" cy="1354981"/>
            <a:chOff x="2827466" y="1503631"/>
            <a:chExt cx="1454671" cy="1354980"/>
          </a:xfrm>
        </p:grpSpPr>
        <p:sp>
          <p:nvSpPr>
            <p:cNvPr id="7" name="직사각형 6"/>
            <p:cNvSpPr/>
            <p:nvPr/>
          </p:nvSpPr>
          <p:spPr>
            <a:xfrm>
              <a:off x="2832228" y="1590887"/>
              <a:ext cx="1447800" cy="100584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chemeClr val="accent2"/>
                </a:gs>
                <a:gs pos="100000">
                  <a:srgbClr val="FFFF00"/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IHX</a:t>
              </a:r>
              <a:endParaRPr lang="ko-KR" altLang="en-US" sz="1600" b="1" dirty="0"/>
            </a:p>
          </p:txBody>
        </p:sp>
        <p:grpSp>
          <p:nvGrpSpPr>
            <p:cNvPr id="8" name="그룹 7"/>
            <p:cNvGrpSpPr/>
            <p:nvPr/>
          </p:nvGrpSpPr>
          <p:grpSpPr>
            <a:xfrm rot="-2700000">
              <a:off x="3109247" y="1503631"/>
              <a:ext cx="893762" cy="910433"/>
              <a:chOff x="5213350" y="2078726"/>
              <a:chExt cx="893762" cy="910433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 rot="-2700000">
              <a:off x="3109247" y="1948178"/>
              <a:ext cx="893762" cy="910433"/>
              <a:chOff x="5213350" y="2078726"/>
              <a:chExt cx="893762" cy="910433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직선 연결선 9"/>
            <p:cNvCxnSpPr/>
            <p:nvPr/>
          </p:nvCxnSpPr>
          <p:spPr>
            <a:xfrm>
              <a:off x="4165600" y="197203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4163491" y="241487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827466" y="1958439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827466" y="2403403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7339164" y="7861539"/>
            <a:ext cx="1454672" cy="1354981"/>
            <a:chOff x="2827466" y="1503631"/>
            <a:chExt cx="1454671" cy="1354980"/>
          </a:xfrm>
        </p:grpSpPr>
        <p:sp>
          <p:nvSpPr>
            <p:cNvPr id="31" name="직사각형 30"/>
            <p:cNvSpPr/>
            <p:nvPr/>
          </p:nvSpPr>
          <p:spPr>
            <a:xfrm>
              <a:off x="2832228" y="1590887"/>
              <a:ext cx="1447800" cy="100584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chemeClr val="accent2"/>
                </a:gs>
                <a:gs pos="100000">
                  <a:srgbClr val="FFFF00"/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</a:t>
              </a:r>
              <a:r>
                <a:rPr lang="en-US" altLang="ko-KR" sz="1600" b="1" dirty="0" smtClean="0"/>
                <a:t>TR</a:t>
              </a:r>
              <a:endParaRPr lang="ko-KR" altLang="en-US" sz="1600" b="1" dirty="0"/>
            </a:p>
          </p:txBody>
        </p:sp>
        <p:grpSp>
          <p:nvGrpSpPr>
            <p:cNvPr id="32" name="그룹 31"/>
            <p:cNvGrpSpPr/>
            <p:nvPr/>
          </p:nvGrpSpPr>
          <p:grpSpPr>
            <a:xfrm rot="-2700000">
              <a:off x="3109247" y="1503631"/>
              <a:ext cx="893762" cy="910433"/>
              <a:chOff x="5213350" y="2078726"/>
              <a:chExt cx="893762" cy="910433"/>
            </a:xfrm>
          </p:grpSpPr>
          <p:cxnSp>
            <p:nvCxnSpPr>
              <p:cNvPr id="46" name="직선 연결선 45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 rot="-2700000">
              <a:off x="3109247" y="1948178"/>
              <a:ext cx="893762" cy="910433"/>
              <a:chOff x="5213350" y="2078726"/>
              <a:chExt cx="893762" cy="910433"/>
            </a:xfrm>
          </p:grpSpPr>
          <p:cxnSp>
            <p:nvCxnSpPr>
              <p:cNvPr id="38" name="직선 연결선 37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직선 연결선 33"/>
            <p:cNvCxnSpPr/>
            <p:nvPr/>
          </p:nvCxnSpPr>
          <p:spPr>
            <a:xfrm>
              <a:off x="4165600" y="197203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4163491" y="241487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827466" y="1958439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827466" y="2403403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3070039" y="7863901"/>
            <a:ext cx="1454672" cy="1354981"/>
            <a:chOff x="2827466" y="1503631"/>
            <a:chExt cx="1454671" cy="1354980"/>
          </a:xfrm>
        </p:grpSpPr>
        <p:sp>
          <p:nvSpPr>
            <p:cNvPr id="55" name="직사각형 54"/>
            <p:cNvSpPr/>
            <p:nvPr/>
          </p:nvSpPr>
          <p:spPr>
            <a:xfrm>
              <a:off x="2832228" y="1590887"/>
              <a:ext cx="1447800" cy="100584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chemeClr val="accent2"/>
                </a:gs>
                <a:gs pos="100000">
                  <a:srgbClr val="FFFF00"/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L</a:t>
              </a:r>
              <a:r>
                <a:rPr lang="en-US" altLang="ko-KR" sz="1600" b="1" dirty="0" smtClean="0"/>
                <a:t>TR</a:t>
              </a:r>
              <a:endParaRPr lang="ko-KR" altLang="en-US" sz="1600" b="1" dirty="0"/>
            </a:p>
          </p:txBody>
        </p:sp>
        <p:grpSp>
          <p:nvGrpSpPr>
            <p:cNvPr id="56" name="그룹 55"/>
            <p:cNvGrpSpPr/>
            <p:nvPr/>
          </p:nvGrpSpPr>
          <p:grpSpPr>
            <a:xfrm rot="-2700000">
              <a:off x="3109247" y="1503631"/>
              <a:ext cx="893762" cy="910433"/>
              <a:chOff x="5213350" y="2078726"/>
              <a:chExt cx="893762" cy="910433"/>
            </a:xfrm>
          </p:grpSpPr>
          <p:cxnSp>
            <p:nvCxnSpPr>
              <p:cNvPr id="70" name="직선 연결선 69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/>
            <p:cNvGrpSpPr/>
            <p:nvPr/>
          </p:nvGrpSpPr>
          <p:grpSpPr>
            <a:xfrm rot="-2700000">
              <a:off x="3109247" y="1948178"/>
              <a:ext cx="893762" cy="910433"/>
              <a:chOff x="5213350" y="2078726"/>
              <a:chExt cx="893762" cy="910433"/>
            </a:xfrm>
          </p:grpSpPr>
          <p:cxnSp>
            <p:nvCxnSpPr>
              <p:cNvPr id="62" name="직선 연결선 61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직선 연결선 57"/>
            <p:cNvCxnSpPr/>
            <p:nvPr/>
          </p:nvCxnSpPr>
          <p:spPr>
            <a:xfrm>
              <a:off x="4165600" y="197203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4163491" y="241487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2827466" y="1958439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2827466" y="2403403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직선 연결선 77"/>
          <p:cNvCxnSpPr/>
          <p:nvPr/>
        </p:nvCxnSpPr>
        <p:spPr>
          <a:xfrm>
            <a:off x="8771956" y="1630739"/>
            <a:ext cx="18125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10584499" y="1615121"/>
            <a:ext cx="0" cy="13569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804426" y="8773301"/>
            <a:ext cx="17800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10584499" y="7532766"/>
            <a:ext cx="0" cy="12355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다리꼴 81"/>
          <p:cNvSpPr/>
          <p:nvPr/>
        </p:nvSpPr>
        <p:spPr>
          <a:xfrm rot="16200000">
            <a:off x="9338269" y="2217997"/>
            <a:ext cx="1617130" cy="875330"/>
          </a:xfrm>
          <a:prstGeom prst="trapezoid">
            <a:avLst>
              <a:gd name="adj" fmla="val 68660"/>
            </a:avLst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83" name="직선 연결선 82"/>
          <p:cNvCxnSpPr/>
          <p:nvPr/>
        </p:nvCxnSpPr>
        <p:spPr>
          <a:xfrm>
            <a:off x="4522604" y="8761309"/>
            <a:ext cx="28165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77715" y="8775145"/>
            <a:ext cx="17842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988549" y="7505572"/>
            <a:ext cx="0" cy="12557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/>
          <p:cNvGrpSpPr/>
          <p:nvPr/>
        </p:nvGrpSpPr>
        <p:grpSpPr>
          <a:xfrm rot="16200000">
            <a:off x="348087" y="6114582"/>
            <a:ext cx="1454672" cy="1354981"/>
            <a:chOff x="2827466" y="1503631"/>
            <a:chExt cx="1454671" cy="1354980"/>
          </a:xfrm>
        </p:grpSpPr>
        <p:sp>
          <p:nvSpPr>
            <p:cNvPr id="87" name="직사각형 86"/>
            <p:cNvSpPr/>
            <p:nvPr/>
          </p:nvSpPr>
          <p:spPr>
            <a:xfrm>
              <a:off x="2832228" y="1590887"/>
              <a:ext cx="1447800" cy="100584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100000">
                  <a:srgbClr val="FFFF00"/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Cooler</a:t>
              </a:r>
              <a:endParaRPr lang="ko-KR" altLang="en-US" sz="1600" b="1" dirty="0"/>
            </a:p>
          </p:txBody>
        </p:sp>
        <p:grpSp>
          <p:nvGrpSpPr>
            <p:cNvPr id="88" name="그룹 87"/>
            <p:cNvGrpSpPr/>
            <p:nvPr/>
          </p:nvGrpSpPr>
          <p:grpSpPr>
            <a:xfrm rot="-2700000">
              <a:off x="3109247" y="1503631"/>
              <a:ext cx="893762" cy="910433"/>
              <a:chOff x="5213350" y="2078726"/>
              <a:chExt cx="893762" cy="910433"/>
            </a:xfrm>
          </p:grpSpPr>
          <p:cxnSp>
            <p:nvCxnSpPr>
              <p:cNvPr id="102" name="직선 연결선 101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그룹 88"/>
            <p:cNvGrpSpPr/>
            <p:nvPr/>
          </p:nvGrpSpPr>
          <p:grpSpPr>
            <a:xfrm rot="-2700000">
              <a:off x="3109247" y="1948178"/>
              <a:ext cx="893762" cy="910433"/>
              <a:chOff x="5213350" y="2078726"/>
              <a:chExt cx="893762" cy="910433"/>
            </a:xfrm>
          </p:grpSpPr>
          <p:cxnSp>
            <p:nvCxnSpPr>
              <p:cNvPr id="94" name="직선 연결선 93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직선 연결선 89"/>
            <p:cNvCxnSpPr/>
            <p:nvPr/>
          </p:nvCxnSpPr>
          <p:spPr>
            <a:xfrm>
              <a:off x="4165600" y="197203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4163491" y="241487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2827466" y="1958439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2827466" y="2403403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직선 연결선 109"/>
          <p:cNvCxnSpPr/>
          <p:nvPr/>
        </p:nvCxnSpPr>
        <p:spPr>
          <a:xfrm>
            <a:off x="1287813" y="7535594"/>
            <a:ext cx="0" cy="12557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다리꼴 110"/>
          <p:cNvSpPr/>
          <p:nvPr/>
        </p:nvSpPr>
        <p:spPr>
          <a:xfrm rot="5400000">
            <a:off x="1322485" y="4472061"/>
            <a:ext cx="1617130" cy="875330"/>
          </a:xfrm>
          <a:prstGeom prst="trapezoid">
            <a:avLst>
              <a:gd name="adj" fmla="val 68660"/>
            </a:avLst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12" name="직선 연결선 111"/>
          <p:cNvCxnSpPr/>
          <p:nvPr/>
        </p:nvCxnSpPr>
        <p:spPr>
          <a:xfrm>
            <a:off x="1299100" y="5694033"/>
            <a:ext cx="0" cy="3693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1296288" y="5718025"/>
            <a:ext cx="4177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2568715" y="5087959"/>
            <a:ext cx="0" cy="3244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2560623" y="8315794"/>
            <a:ext cx="5013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1979023" y="7514645"/>
            <a:ext cx="5128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2187714" y="7514645"/>
            <a:ext cx="21744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다리꼴 117"/>
          <p:cNvSpPr/>
          <p:nvPr/>
        </p:nvSpPr>
        <p:spPr>
          <a:xfrm rot="5400000">
            <a:off x="3991282" y="5883551"/>
            <a:ext cx="1617130" cy="875330"/>
          </a:xfrm>
          <a:prstGeom prst="trapezoid">
            <a:avLst>
              <a:gd name="adj" fmla="val 68660"/>
            </a:avLst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9" name="직선 연결선 118"/>
          <p:cNvCxnSpPr/>
          <p:nvPr/>
        </p:nvCxnSpPr>
        <p:spPr>
          <a:xfrm>
            <a:off x="4362180" y="6780923"/>
            <a:ext cx="0" cy="743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stCxn id="118" idx="0"/>
          </p:cNvCxnSpPr>
          <p:nvPr/>
        </p:nvCxnSpPr>
        <p:spPr>
          <a:xfrm>
            <a:off x="5237512" y="6321216"/>
            <a:ext cx="0" cy="20110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4513078" y="8328074"/>
            <a:ext cx="28063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다이아몬드 121"/>
          <p:cNvSpPr/>
          <p:nvPr/>
        </p:nvSpPr>
        <p:spPr>
          <a:xfrm>
            <a:off x="5138783" y="8219184"/>
            <a:ext cx="194325" cy="194325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3" name="다이아몬드 122"/>
          <p:cNvSpPr/>
          <p:nvPr/>
        </p:nvSpPr>
        <p:spPr>
          <a:xfrm>
            <a:off x="1901924" y="8685867"/>
            <a:ext cx="194325" cy="194325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24" name="직선 연결선 123"/>
          <p:cNvCxnSpPr/>
          <p:nvPr/>
        </p:nvCxnSpPr>
        <p:spPr>
          <a:xfrm>
            <a:off x="8791726" y="8339870"/>
            <a:ext cx="5288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9317132" y="6929019"/>
            <a:ext cx="0" cy="14298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/>
          <p:cNvGrpSpPr/>
          <p:nvPr/>
        </p:nvGrpSpPr>
        <p:grpSpPr>
          <a:xfrm rot="18900000">
            <a:off x="10472907" y="7868089"/>
            <a:ext cx="223182" cy="223182"/>
            <a:chOff x="6925869" y="1275418"/>
            <a:chExt cx="223182" cy="223182"/>
          </a:xfrm>
        </p:grpSpPr>
        <p:cxnSp>
          <p:nvCxnSpPr>
            <p:cNvPr id="127" name="직선 연결선 126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그룹 128"/>
          <p:cNvGrpSpPr/>
          <p:nvPr/>
        </p:nvGrpSpPr>
        <p:grpSpPr>
          <a:xfrm rot="2700000">
            <a:off x="4787295" y="8663552"/>
            <a:ext cx="223182" cy="223182"/>
            <a:chOff x="6925869" y="1275418"/>
            <a:chExt cx="223182" cy="223182"/>
          </a:xfrm>
        </p:grpSpPr>
        <p:cxnSp>
          <p:nvCxnSpPr>
            <p:cNvPr id="130" name="직선 연결선 129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그룹 131"/>
          <p:cNvGrpSpPr/>
          <p:nvPr/>
        </p:nvGrpSpPr>
        <p:grpSpPr>
          <a:xfrm rot="2700000">
            <a:off x="2513999" y="8670289"/>
            <a:ext cx="223182" cy="223182"/>
            <a:chOff x="6925869" y="1275418"/>
            <a:chExt cx="223182" cy="223182"/>
          </a:xfrm>
        </p:grpSpPr>
        <p:cxnSp>
          <p:nvCxnSpPr>
            <p:cNvPr id="133" name="직선 연결선 132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그룹 134"/>
          <p:cNvGrpSpPr/>
          <p:nvPr/>
        </p:nvGrpSpPr>
        <p:grpSpPr>
          <a:xfrm rot="-2700000">
            <a:off x="5130081" y="7236167"/>
            <a:ext cx="223182" cy="223182"/>
            <a:chOff x="6925869" y="1275418"/>
            <a:chExt cx="223182" cy="223182"/>
          </a:xfrm>
        </p:grpSpPr>
        <p:cxnSp>
          <p:nvCxnSpPr>
            <p:cNvPr id="136" name="직선 연결선 135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그룹 137"/>
          <p:cNvGrpSpPr/>
          <p:nvPr/>
        </p:nvGrpSpPr>
        <p:grpSpPr>
          <a:xfrm rot="-2700000">
            <a:off x="2465122" y="6252739"/>
            <a:ext cx="223182" cy="223182"/>
            <a:chOff x="6925869" y="1275418"/>
            <a:chExt cx="223182" cy="223182"/>
          </a:xfrm>
        </p:grpSpPr>
        <p:cxnSp>
          <p:nvCxnSpPr>
            <p:cNvPr id="139" name="직선 연결선 138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그룹 140"/>
          <p:cNvGrpSpPr/>
          <p:nvPr/>
        </p:nvGrpSpPr>
        <p:grpSpPr>
          <a:xfrm rot="13500000">
            <a:off x="4865280" y="8215223"/>
            <a:ext cx="223182" cy="223182"/>
            <a:chOff x="6925869" y="1275418"/>
            <a:chExt cx="223182" cy="223182"/>
          </a:xfrm>
        </p:grpSpPr>
        <p:cxnSp>
          <p:nvCxnSpPr>
            <p:cNvPr id="142" name="직선 연결선 141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그룹 143"/>
          <p:cNvGrpSpPr/>
          <p:nvPr/>
        </p:nvGrpSpPr>
        <p:grpSpPr>
          <a:xfrm rot="13500000">
            <a:off x="3260357" y="7409387"/>
            <a:ext cx="223182" cy="223182"/>
            <a:chOff x="6925869" y="1275418"/>
            <a:chExt cx="223182" cy="223182"/>
          </a:xfrm>
        </p:grpSpPr>
        <p:cxnSp>
          <p:nvCxnSpPr>
            <p:cNvPr id="145" name="직선 연결선 144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그룹 146"/>
          <p:cNvGrpSpPr/>
          <p:nvPr/>
        </p:nvGrpSpPr>
        <p:grpSpPr>
          <a:xfrm rot="8100000">
            <a:off x="1178334" y="8076559"/>
            <a:ext cx="223182" cy="223182"/>
            <a:chOff x="6925869" y="1275418"/>
            <a:chExt cx="223182" cy="223182"/>
          </a:xfrm>
        </p:grpSpPr>
        <p:cxnSp>
          <p:nvCxnSpPr>
            <p:cNvPr id="148" name="직선 연결선 147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그룹 152"/>
          <p:cNvGrpSpPr/>
          <p:nvPr/>
        </p:nvGrpSpPr>
        <p:grpSpPr>
          <a:xfrm rot="13500000">
            <a:off x="9282977" y="1514671"/>
            <a:ext cx="223182" cy="223182"/>
            <a:chOff x="6925869" y="1275418"/>
            <a:chExt cx="223182" cy="223182"/>
          </a:xfrm>
        </p:grpSpPr>
        <p:cxnSp>
          <p:nvCxnSpPr>
            <p:cNvPr id="154" name="직선 연결선 153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TextBox 155"/>
          <p:cNvSpPr txBox="1"/>
          <p:nvPr/>
        </p:nvSpPr>
        <p:spPr>
          <a:xfrm>
            <a:off x="4559781" y="6134433"/>
            <a:ext cx="448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RC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859730" y="4720740"/>
            <a:ext cx="513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MC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9995054" y="251436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T1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76" name="직선 연결선 175"/>
          <p:cNvCxnSpPr/>
          <p:nvPr/>
        </p:nvCxnSpPr>
        <p:spPr>
          <a:xfrm>
            <a:off x="7143694" y="1621216"/>
            <a:ext cx="0" cy="5337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7143694" y="6934149"/>
            <a:ext cx="21701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그룹 177"/>
          <p:cNvGrpSpPr/>
          <p:nvPr/>
        </p:nvGrpSpPr>
        <p:grpSpPr>
          <a:xfrm rot="2700000">
            <a:off x="8117195" y="6829216"/>
            <a:ext cx="223182" cy="223182"/>
            <a:chOff x="6925869" y="1275418"/>
            <a:chExt cx="223182" cy="223182"/>
          </a:xfrm>
        </p:grpSpPr>
        <p:cxnSp>
          <p:nvCxnSpPr>
            <p:cNvPr id="179" name="직선 연결선 178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그룹 198"/>
          <p:cNvGrpSpPr/>
          <p:nvPr/>
        </p:nvGrpSpPr>
        <p:grpSpPr>
          <a:xfrm rot="5400000">
            <a:off x="9637487" y="1433339"/>
            <a:ext cx="550382" cy="425698"/>
            <a:chOff x="8928785" y="3431780"/>
            <a:chExt cx="550382" cy="425698"/>
          </a:xfrm>
        </p:grpSpPr>
        <p:cxnSp>
          <p:nvCxnSpPr>
            <p:cNvPr id="183" name="직선 연결선 182"/>
            <p:cNvCxnSpPr/>
            <p:nvPr/>
          </p:nvCxnSpPr>
          <p:spPr>
            <a:xfrm>
              <a:off x="8936405" y="3431780"/>
              <a:ext cx="0" cy="4180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>
              <a:off x="9471547" y="3431780"/>
              <a:ext cx="0" cy="4180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>
              <a:off x="8928785" y="3439400"/>
              <a:ext cx="550382" cy="4180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 flipV="1">
              <a:off x="8936405" y="3443006"/>
              <a:ext cx="542762" cy="402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다이아몬드 203"/>
          <p:cNvSpPr/>
          <p:nvPr/>
        </p:nvSpPr>
        <p:spPr>
          <a:xfrm>
            <a:off x="6262137" y="8232651"/>
            <a:ext cx="194325" cy="194325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5" name="다이아몬드 204"/>
          <p:cNvSpPr/>
          <p:nvPr/>
        </p:nvSpPr>
        <p:spPr>
          <a:xfrm>
            <a:off x="5774222" y="8659164"/>
            <a:ext cx="194325" cy="194325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13" name="꺾인 연결선 212"/>
          <p:cNvCxnSpPr>
            <a:stCxn id="204" idx="2"/>
            <a:endCxn id="205" idx="0"/>
          </p:cNvCxnSpPr>
          <p:nvPr/>
        </p:nvCxnSpPr>
        <p:spPr>
          <a:xfrm rot="5400000">
            <a:off x="5999249" y="8299113"/>
            <a:ext cx="232188" cy="487915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그룹 255"/>
          <p:cNvGrpSpPr/>
          <p:nvPr/>
        </p:nvGrpSpPr>
        <p:grpSpPr>
          <a:xfrm rot="5400000">
            <a:off x="6047809" y="8493083"/>
            <a:ext cx="144988" cy="112142"/>
            <a:chOff x="8928785" y="3431780"/>
            <a:chExt cx="550382" cy="425698"/>
          </a:xfrm>
        </p:grpSpPr>
        <p:cxnSp>
          <p:nvCxnSpPr>
            <p:cNvPr id="257" name="직선 연결선 256"/>
            <p:cNvCxnSpPr/>
            <p:nvPr/>
          </p:nvCxnSpPr>
          <p:spPr>
            <a:xfrm>
              <a:off x="8936405" y="3431780"/>
              <a:ext cx="0" cy="41807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/>
            <p:nvPr/>
          </p:nvCxnSpPr>
          <p:spPr>
            <a:xfrm>
              <a:off x="9471547" y="3431780"/>
              <a:ext cx="0" cy="41807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/>
            <p:cNvCxnSpPr/>
            <p:nvPr/>
          </p:nvCxnSpPr>
          <p:spPr>
            <a:xfrm>
              <a:off x="8928785" y="3439400"/>
              <a:ext cx="550382" cy="41807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/>
            <p:nvPr/>
          </p:nvCxnSpPr>
          <p:spPr>
            <a:xfrm flipV="1">
              <a:off x="8936405" y="3443006"/>
              <a:ext cx="542762" cy="40208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0063439" y="1179183"/>
            <a:ext cx="150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Throttle Valve</a:t>
            </a:r>
            <a:endParaRPr lang="ko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5415998" y="9188939"/>
            <a:ext cx="1430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Bypass Valve</a:t>
            </a:r>
            <a:endParaRPr lang="ko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6129857" y="8659164"/>
            <a:ext cx="0" cy="580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모서리가 둥근 직사각형 151"/>
          <p:cNvSpPr/>
          <p:nvPr/>
        </p:nvSpPr>
        <p:spPr>
          <a:xfrm>
            <a:off x="1871564" y="1759886"/>
            <a:ext cx="1140139" cy="18946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Tanks</a:t>
            </a:r>
            <a:endParaRPr lang="ko-KR" altLang="en-US" dirty="0"/>
          </a:p>
        </p:txBody>
      </p:sp>
      <p:cxnSp>
        <p:nvCxnSpPr>
          <p:cNvPr id="162" name="꺾인 연결선 161"/>
          <p:cNvCxnSpPr>
            <a:endCxn id="152" idx="1"/>
          </p:cNvCxnSpPr>
          <p:nvPr/>
        </p:nvCxnSpPr>
        <p:spPr>
          <a:xfrm rot="5400000" flipH="1" flipV="1">
            <a:off x="70748" y="3941203"/>
            <a:ext cx="3034800" cy="566831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꺾인 연결선 165"/>
          <p:cNvCxnSpPr>
            <a:stCxn id="152" idx="3"/>
          </p:cNvCxnSpPr>
          <p:nvPr/>
        </p:nvCxnSpPr>
        <p:spPr>
          <a:xfrm>
            <a:off x="3011703" y="2707218"/>
            <a:ext cx="466234" cy="2842682"/>
          </a:xfrm>
          <a:prstGeom prst="bentConnector2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 flipH="1">
            <a:off x="2560623" y="5549900"/>
            <a:ext cx="917314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그룹 197"/>
          <p:cNvGrpSpPr/>
          <p:nvPr/>
        </p:nvGrpSpPr>
        <p:grpSpPr>
          <a:xfrm>
            <a:off x="3212619" y="3578466"/>
            <a:ext cx="550382" cy="425698"/>
            <a:chOff x="8928785" y="3431780"/>
            <a:chExt cx="550382" cy="425698"/>
          </a:xfrm>
        </p:grpSpPr>
        <p:cxnSp>
          <p:nvCxnSpPr>
            <p:cNvPr id="200" name="직선 연결선 199"/>
            <p:cNvCxnSpPr/>
            <p:nvPr/>
          </p:nvCxnSpPr>
          <p:spPr>
            <a:xfrm>
              <a:off x="8936405" y="3431780"/>
              <a:ext cx="0" cy="41807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>
              <a:off x="9471547" y="3431780"/>
              <a:ext cx="0" cy="41807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8928785" y="3439400"/>
              <a:ext cx="550382" cy="41807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 flipV="1">
              <a:off x="8936405" y="3443006"/>
              <a:ext cx="542762" cy="40208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그룹 205"/>
          <p:cNvGrpSpPr/>
          <p:nvPr/>
        </p:nvGrpSpPr>
        <p:grpSpPr>
          <a:xfrm>
            <a:off x="1038866" y="3540116"/>
            <a:ext cx="550382" cy="425698"/>
            <a:chOff x="8928785" y="3431780"/>
            <a:chExt cx="550382" cy="425698"/>
          </a:xfrm>
        </p:grpSpPr>
        <p:cxnSp>
          <p:nvCxnSpPr>
            <p:cNvPr id="207" name="직선 연결선 206"/>
            <p:cNvCxnSpPr/>
            <p:nvPr/>
          </p:nvCxnSpPr>
          <p:spPr>
            <a:xfrm>
              <a:off x="8936405" y="3431780"/>
              <a:ext cx="0" cy="41807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>
              <a:off x="9471547" y="3431780"/>
              <a:ext cx="0" cy="41807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8928785" y="3439400"/>
              <a:ext cx="550382" cy="41807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flipV="1">
              <a:off x="8936405" y="3443006"/>
              <a:ext cx="542762" cy="40208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1" name="직선 화살표 연결선 190"/>
          <p:cNvCxnSpPr/>
          <p:nvPr/>
        </p:nvCxnSpPr>
        <p:spPr>
          <a:xfrm flipH="1">
            <a:off x="8771956" y="1185088"/>
            <a:ext cx="5419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/>
          <p:nvPr/>
        </p:nvCxnSpPr>
        <p:spPr>
          <a:xfrm flipH="1">
            <a:off x="6846903" y="1185088"/>
            <a:ext cx="4724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>
            <a:endCxn id="212" idx="0"/>
          </p:cNvCxnSpPr>
          <p:nvPr/>
        </p:nvCxnSpPr>
        <p:spPr>
          <a:xfrm>
            <a:off x="10584499" y="3451527"/>
            <a:ext cx="0" cy="527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직사각형 213"/>
          <p:cNvSpPr/>
          <p:nvPr/>
        </p:nvSpPr>
        <p:spPr>
          <a:xfrm>
            <a:off x="5245202" y="6212615"/>
            <a:ext cx="6203865" cy="20292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사다리꼴 214"/>
          <p:cNvSpPr/>
          <p:nvPr/>
        </p:nvSpPr>
        <p:spPr>
          <a:xfrm rot="16200000">
            <a:off x="8416861" y="4459693"/>
            <a:ext cx="1617130" cy="875330"/>
          </a:xfrm>
          <a:prstGeom prst="trapezoid">
            <a:avLst>
              <a:gd name="adj" fmla="val 68660"/>
            </a:avLst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6" name="사다리꼴 215"/>
          <p:cNvSpPr/>
          <p:nvPr/>
        </p:nvSpPr>
        <p:spPr>
          <a:xfrm rot="16200000">
            <a:off x="11084963" y="5856036"/>
            <a:ext cx="1617130" cy="875330"/>
          </a:xfrm>
          <a:prstGeom prst="trapezoid">
            <a:avLst>
              <a:gd name="adj" fmla="val 68660"/>
            </a:avLst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7" name="TextBox 216"/>
          <p:cNvSpPr txBox="1"/>
          <p:nvPr/>
        </p:nvSpPr>
        <p:spPr>
          <a:xfrm>
            <a:off x="9063688" y="472808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T2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11718346" y="614480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T3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85" name="직선 연결선 184"/>
          <p:cNvCxnSpPr/>
          <p:nvPr/>
        </p:nvCxnSpPr>
        <p:spPr>
          <a:xfrm>
            <a:off x="9663091" y="4081172"/>
            <a:ext cx="26754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/>
          <p:cNvCxnSpPr/>
          <p:nvPr/>
        </p:nvCxnSpPr>
        <p:spPr>
          <a:xfrm>
            <a:off x="12325797" y="4065932"/>
            <a:ext cx="0" cy="14687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다이아몬드 211"/>
          <p:cNvSpPr/>
          <p:nvPr/>
        </p:nvSpPr>
        <p:spPr>
          <a:xfrm>
            <a:off x="10487336" y="3979081"/>
            <a:ext cx="194325" cy="194325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25" name="직선 연결선 224"/>
          <p:cNvCxnSpPr/>
          <p:nvPr/>
        </p:nvCxnSpPr>
        <p:spPr>
          <a:xfrm>
            <a:off x="9663091" y="5694033"/>
            <a:ext cx="0" cy="1838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/>
          <p:nvPr/>
        </p:nvCxnSpPr>
        <p:spPr>
          <a:xfrm>
            <a:off x="12332594" y="6034162"/>
            <a:ext cx="0" cy="14986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/>
          <p:nvPr/>
        </p:nvCxnSpPr>
        <p:spPr>
          <a:xfrm>
            <a:off x="9650391" y="7517819"/>
            <a:ext cx="26754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다이아몬드 231"/>
          <p:cNvSpPr/>
          <p:nvPr/>
        </p:nvSpPr>
        <p:spPr>
          <a:xfrm>
            <a:off x="10475547" y="7424309"/>
            <a:ext cx="194325" cy="194325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0" name="타원 219"/>
          <p:cNvSpPr/>
          <p:nvPr/>
        </p:nvSpPr>
        <p:spPr>
          <a:xfrm>
            <a:off x="10673663" y="1531770"/>
            <a:ext cx="461361" cy="461361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/>
              <a:t>2</a:t>
            </a:r>
            <a:endParaRPr lang="ko-KR" altLang="en-US" sz="1600" b="1" dirty="0"/>
          </a:p>
        </p:txBody>
      </p:sp>
      <p:sp>
        <p:nvSpPr>
          <p:cNvPr id="221" name="타원 220"/>
          <p:cNvSpPr/>
          <p:nvPr/>
        </p:nvSpPr>
        <p:spPr>
          <a:xfrm>
            <a:off x="10965369" y="7618634"/>
            <a:ext cx="461361" cy="461361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/>
              <a:t>3</a:t>
            </a:r>
            <a:endParaRPr lang="ko-KR" altLang="en-US" sz="1600" b="1" dirty="0"/>
          </a:p>
        </p:txBody>
      </p:sp>
      <p:grpSp>
        <p:nvGrpSpPr>
          <p:cNvPr id="223" name="그룹 222"/>
          <p:cNvGrpSpPr/>
          <p:nvPr/>
        </p:nvGrpSpPr>
        <p:grpSpPr>
          <a:xfrm>
            <a:off x="10730524" y="3527578"/>
            <a:ext cx="461361" cy="461361"/>
            <a:chOff x="2358928" y="9694986"/>
            <a:chExt cx="461361" cy="461361"/>
          </a:xfrm>
        </p:grpSpPr>
        <p:sp>
          <p:nvSpPr>
            <p:cNvPr id="224" name="타원 223"/>
            <p:cNvSpPr/>
            <p:nvPr/>
          </p:nvSpPr>
          <p:spPr>
            <a:xfrm>
              <a:off x="2358928" y="9694986"/>
              <a:ext cx="461361" cy="461361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2372820" y="97536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18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9" name="그룹 228"/>
          <p:cNvGrpSpPr/>
          <p:nvPr/>
        </p:nvGrpSpPr>
        <p:grpSpPr>
          <a:xfrm>
            <a:off x="9294818" y="3528831"/>
            <a:ext cx="461361" cy="461361"/>
            <a:chOff x="2358928" y="9694986"/>
            <a:chExt cx="461361" cy="461361"/>
          </a:xfrm>
        </p:grpSpPr>
        <p:sp>
          <p:nvSpPr>
            <p:cNvPr id="230" name="타원 229"/>
            <p:cNvSpPr/>
            <p:nvPr/>
          </p:nvSpPr>
          <p:spPr>
            <a:xfrm>
              <a:off x="2358928" y="9694986"/>
              <a:ext cx="461361" cy="461361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2372820" y="97536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19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3" name="그룹 232"/>
          <p:cNvGrpSpPr/>
          <p:nvPr/>
        </p:nvGrpSpPr>
        <p:grpSpPr>
          <a:xfrm>
            <a:off x="12140338" y="3560055"/>
            <a:ext cx="461361" cy="461361"/>
            <a:chOff x="2358928" y="9694986"/>
            <a:chExt cx="461361" cy="461361"/>
          </a:xfrm>
        </p:grpSpPr>
        <p:sp>
          <p:nvSpPr>
            <p:cNvPr id="234" name="타원 233"/>
            <p:cNvSpPr/>
            <p:nvPr/>
          </p:nvSpPr>
          <p:spPr>
            <a:xfrm>
              <a:off x="2358928" y="9694986"/>
              <a:ext cx="461361" cy="461361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372820" y="97536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20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6" name="그룹 235"/>
          <p:cNvGrpSpPr/>
          <p:nvPr/>
        </p:nvGrpSpPr>
        <p:grpSpPr>
          <a:xfrm>
            <a:off x="9820612" y="5639721"/>
            <a:ext cx="461361" cy="461361"/>
            <a:chOff x="2358928" y="9694986"/>
            <a:chExt cx="461361" cy="461361"/>
          </a:xfrm>
        </p:grpSpPr>
        <p:sp>
          <p:nvSpPr>
            <p:cNvPr id="237" name="타원 236"/>
            <p:cNvSpPr/>
            <p:nvPr/>
          </p:nvSpPr>
          <p:spPr>
            <a:xfrm>
              <a:off x="2358928" y="9694986"/>
              <a:ext cx="461361" cy="461361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2372820" y="97536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21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9" name="그룹 238"/>
          <p:cNvGrpSpPr/>
          <p:nvPr/>
        </p:nvGrpSpPr>
        <p:grpSpPr>
          <a:xfrm>
            <a:off x="12476876" y="7086833"/>
            <a:ext cx="461361" cy="461361"/>
            <a:chOff x="2358928" y="9694986"/>
            <a:chExt cx="461361" cy="461361"/>
          </a:xfrm>
        </p:grpSpPr>
        <p:sp>
          <p:nvSpPr>
            <p:cNvPr id="240" name="타원 239"/>
            <p:cNvSpPr/>
            <p:nvPr/>
          </p:nvSpPr>
          <p:spPr>
            <a:xfrm>
              <a:off x="2358928" y="9694986"/>
              <a:ext cx="461361" cy="461361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2372820" y="97536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22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653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276"/>
          <p:cNvSpPr/>
          <p:nvPr/>
        </p:nvSpPr>
        <p:spPr>
          <a:xfrm>
            <a:off x="3268697" y="4744658"/>
            <a:ext cx="7210651" cy="23585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7886265" y="3066047"/>
            <a:ext cx="1885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8061964" y="2141871"/>
            <a:ext cx="1454672" cy="1354981"/>
            <a:chOff x="2827466" y="1503631"/>
            <a:chExt cx="1454671" cy="1354980"/>
          </a:xfrm>
        </p:grpSpPr>
        <p:sp>
          <p:nvSpPr>
            <p:cNvPr id="7" name="직사각형 6"/>
            <p:cNvSpPr/>
            <p:nvPr/>
          </p:nvSpPr>
          <p:spPr>
            <a:xfrm>
              <a:off x="2832228" y="1590887"/>
              <a:ext cx="1447800" cy="100584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chemeClr val="accent2"/>
                </a:gs>
                <a:gs pos="100000">
                  <a:srgbClr val="FFFF00"/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IHX</a:t>
              </a:r>
              <a:endParaRPr lang="ko-KR" altLang="en-US" sz="1600" b="1" dirty="0"/>
            </a:p>
          </p:txBody>
        </p:sp>
        <p:grpSp>
          <p:nvGrpSpPr>
            <p:cNvPr id="8" name="그룹 7"/>
            <p:cNvGrpSpPr/>
            <p:nvPr/>
          </p:nvGrpSpPr>
          <p:grpSpPr>
            <a:xfrm rot="-2700000">
              <a:off x="3109247" y="1503631"/>
              <a:ext cx="893762" cy="910433"/>
              <a:chOff x="5213350" y="2078726"/>
              <a:chExt cx="893762" cy="910433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 rot="-2700000">
              <a:off x="3109247" y="1948178"/>
              <a:ext cx="893762" cy="910433"/>
              <a:chOff x="5213350" y="2078726"/>
              <a:chExt cx="893762" cy="910433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직선 연결선 9"/>
            <p:cNvCxnSpPr/>
            <p:nvPr/>
          </p:nvCxnSpPr>
          <p:spPr>
            <a:xfrm>
              <a:off x="4165600" y="197203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4163491" y="241487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827466" y="1958439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827466" y="2403403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8081735" y="7832510"/>
            <a:ext cx="1454672" cy="1354981"/>
            <a:chOff x="2827466" y="1503631"/>
            <a:chExt cx="1454671" cy="1354980"/>
          </a:xfrm>
        </p:grpSpPr>
        <p:sp>
          <p:nvSpPr>
            <p:cNvPr id="31" name="직사각형 30"/>
            <p:cNvSpPr/>
            <p:nvPr/>
          </p:nvSpPr>
          <p:spPr>
            <a:xfrm>
              <a:off x="2832228" y="1590887"/>
              <a:ext cx="1447800" cy="100584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chemeClr val="accent2"/>
                </a:gs>
                <a:gs pos="100000">
                  <a:srgbClr val="FFFF00"/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</a:t>
              </a:r>
              <a:r>
                <a:rPr lang="en-US" altLang="ko-KR" sz="1600" b="1" dirty="0" smtClean="0"/>
                <a:t>TR</a:t>
              </a:r>
              <a:endParaRPr lang="ko-KR" altLang="en-US" sz="1600" b="1" dirty="0"/>
            </a:p>
          </p:txBody>
        </p:sp>
        <p:grpSp>
          <p:nvGrpSpPr>
            <p:cNvPr id="32" name="그룹 31"/>
            <p:cNvGrpSpPr/>
            <p:nvPr/>
          </p:nvGrpSpPr>
          <p:grpSpPr>
            <a:xfrm rot="-2700000">
              <a:off x="3109247" y="1503631"/>
              <a:ext cx="893762" cy="910433"/>
              <a:chOff x="5213350" y="2078726"/>
              <a:chExt cx="893762" cy="910433"/>
            </a:xfrm>
          </p:grpSpPr>
          <p:cxnSp>
            <p:nvCxnSpPr>
              <p:cNvPr id="46" name="직선 연결선 45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 rot="-2700000">
              <a:off x="3109247" y="1948178"/>
              <a:ext cx="893762" cy="910433"/>
              <a:chOff x="5213350" y="2078726"/>
              <a:chExt cx="893762" cy="910433"/>
            </a:xfrm>
          </p:grpSpPr>
          <p:cxnSp>
            <p:nvCxnSpPr>
              <p:cNvPr id="38" name="직선 연결선 37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직선 연결선 33"/>
            <p:cNvCxnSpPr/>
            <p:nvPr/>
          </p:nvCxnSpPr>
          <p:spPr>
            <a:xfrm>
              <a:off x="4165600" y="197203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4163491" y="241487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827466" y="1958439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827466" y="2403403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3812610" y="7834872"/>
            <a:ext cx="1454672" cy="1354981"/>
            <a:chOff x="2827466" y="1503631"/>
            <a:chExt cx="1454671" cy="1354980"/>
          </a:xfrm>
        </p:grpSpPr>
        <p:sp>
          <p:nvSpPr>
            <p:cNvPr id="55" name="직사각형 54"/>
            <p:cNvSpPr/>
            <p:nvPr/>
          </p:nvSpPr>
          <p:spPr>
            <a:xfrm>
              <a:off x="2832228" y="1590887"/>
              <a:ext cx="1447800" cy="100584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chemeClr val="accent2"/>
                </a:gs>
                <a:gs pos="100000">
                  <a:srgbClr val="FFFF00"/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L</a:t>
              </a:r>
              <a:r>
                <a:rPr lang="en-US" altLang="ko-KR" sz="1600" b="1" dirty="0" smtClean="0"/>
                <a:t>TR</a:t>
              </a:r>
              <a:endParaRPr lang="ko-KR" altLang="en-US" sz="1600" b="1" dirty="0"/>
            </a:p>
          </p:txBody>
        </p:sp>
        <p:grpSp>
          <p:nvGrpSpPr>
            <p:cNvPr id="56" name="그룹 55"/>
            <p:cNvGrpSpPr/>
            <p:nvPr/>
          </p:nvGrpSpPr>
          <p:grpSpPr>
            <a:xfrm rot="-2700000">
              <a:off x="3109247" y="1503631"/>
              <a:ext cx="893762" cy="910433"/>
              <a:chOff x="5213350" y="2078726"/>
              <a:chExt cx="893762" cy="910433"/>
            </a:xfrm>
          </p:grpSpPr>
          <p:cxnSp>
            <p:nvCxnSpPr>
              <p:cNvPr id="70" name="직선 연결선 69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/>
            <p:cNvGrpSpPr/>
            <p:nvPr/>
          </p:nvGrpSpPr>
          <p:grpSpPr>
            <a:xfrm rot="-2700000">
              <a:off x="3109247" y="1948178"/>
              <a:ext cx="893762" cy="910433"/>
              <a:chOff x="5213350" y="2078726"/>
              <a:chExt cx="893762" cy="910433"/>
            </a:xfrm>
          </p:grpSpPr>
          <p:cxnSp>
            <p:nvCxnSpPr>
              <p:cNvPr id="62" name="직선 연결선 61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직선 연결선 57"/>
            <p:cNvCxnSpPr/>
            <p:nvPr/>
          </p:nvCxnSpPr>
          <p:spPr>
            <a:xfrm>
              <a:off x="4165600" y="197203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4163491" y="241487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2827466" y="1958439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2827466" y="2403403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직선 연결선 77"/>
          <p:cNvCxnSpPr/>
          <p:nvPr/>
        </p:nvCxnSpPr>
        <p:spPr>
          <a:xfrm>
            <a:off x="9514527" y="3058736"/>
            <a:ext cx="18125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11327070" y="3066047"/>
            <a:ext cx="0" cy="13569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9546997" y="8744272"/>
            <a:ext cx="17800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11327070" y="4994227"/>
            <a:ext cx="0" cy="3745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다리꼴 81"/>
          <p:cNvSpPr/>
          <p:nvPr/>
        </p:nvSpPr>
        <p:spPr>
          <a:xfrm rot="16200000">
            <a:off x="10080840" y="4424007"/>
            <a:ext cx="1617130" cy="875330"/>
          </a:xfrm>
          <a:prstGeom prst="trapezoid">
            <a:avLst>
              <a:gd name="adj" fmla="val 68660"/>
            </a:avLst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83" name="직선 연결선 82"/>
          <p:cNvCxnSpPr/>
          <p:nvPr/>
        </p:nvCxnSpPr>
        <p:spPr>
          <a:xfrm>
            <a:off x="5265175" y="8732280"/>
            <a:ext cx="28165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2020286" y="8746116"/>
            <a:ext cx="17842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2731120" y="7476543"/>
            <a:ext cx="0" cy="12557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/>
          <p:cNvGrpSpPr/>
          <p:nvPr/>
        </p:nvGrpSpPr>
        <p:grpSpPr>
          <a:xfrm rot="16200000">
            <a:off x="1090658" y="6085553"/>
            <a:ext cx="1454672" cy="1354981"/>
            <a:chOff x="2827466" y="1503631"/>
            <a:chExt cx="1454671" cy="1354980"/>
          </a:xfrm>
        </p:grpSpPr>
        <p:sp>
          <p:nvSpPr>
            <p:cNvPr id="87" name="직사각형 86"/>
            <p:cNvSpPr/>
            <p:nvPr/>
          </p:nvSpPr>
          <p:spPr>
            <a:xfrm>
              <a:off x="2832228" y="1590887"/>
              <a:ext cx="1447800" cy="100584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100000">
                  <a:srgbClr val="FFFF00"/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Cooler</a:t>
              </a:r>
              <a:endParaRPr lang="ko-KR" altLang="en-US" sz="1600" b="1" dirty="0"/>
            </a:p>
          </p:txBody>
        </p:sp>
        <p:grpSp>
          <p:nvGrpSpPr>
            <p:cNvPr id="88" name="그룹 87"/>
            <p:cNvGrpSpPr/>
            <p:nvPr/>
          </p:nvGrpSpPr>
          <p:grpSpPr>
            <a:xfrm rot="-2700000">
              <a:off x="3109247" y="1503631"/>
              <a:ext cx="893762" cy="910433"/>
              <a:chOff x="5213350" y="2078726"/>
              <a:chExt cx="893762" cy="910433"/>
            </a:xfrm>
          </p:grpSpPr>
          <p:cxnSp>
            <p:nvCxnSpPr>
              <p:cNvPr id="102" name="직선 연결선 101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그룹 88"/>
            <p:cNvGrpSpPr/>
            <p:nvPr/>
          </p:nvGrpSpPr>
          <p:grpSpPr>
            <a:xfrm rot="-2700000">
              <a:off x="3109247" y="1948178"/>
              <a:ext cx="893762" cy="910433"/>
              <a:chOff x="5213350" y="2078726"/>
              <a:chExt cx="893762" cy="910433"/>
            </a:xfrm>
          </p:grpSpPr>
          <p:cxnSp>
            <p:nvCxnSpPr>
              <p:cNvPr id="94" name="직선 연결선 93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직선 연결선 89"/>
            <p:cNvCxnSpPr/>
            <p:nvPr/>
          </p:nvCxnSpPr>
          <p:spPr>
            <a:xfrm>
              <a:off x="4165600" y="197203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4163491" y="241487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2827466" y="1958439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2827466" y="2403403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직선 연결선 109"/>
          <p:cNvCxnSpPr/>
          <p:nvPr/>
        </p:nvCxnSpPr>
        <p:spPr>
          <a:xfrm>
            <a:off x="2030384" y="7506565"/>
            <a:ext cx="0" cy="12557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다리꼴 110"/>
          <p:cNvSpPr/>
          <p:nvPr/>
        </p:nvSpPr>
        <p:spPr>
          <a:xfrm rot="5400000">
            <a:off x="2065056" y="4443032"/>
            <a:ext cx="1617130" cy="875330"/>
          </a:xfrm>
          <a:prstGeom prst="trapezoid">
            <a:avLst>
              <a:gd name="adj" fmla="val 68660"/>
            </a:avLst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12" name="직선 연결선 111"/>
          <p:cNvCxnSpPr/>
          <p:nvPr/>
        </p:nvCxnSpPr>
        <p:spPr>
          <a:xfrm>
            <a:off x="2041671" y="5665004"/>
            <a:ext cx="0" cy="3693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2038859" y="5671760"/>
            <a:ext cx="4177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3311286" y="5058930"/>
            <a:ext cx="0" cy="3244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3303194" y="8286765"/>
            <a:ext cx="5013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2721594" y="7485616"/>
            <a:ext cx="5128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2930285" y="7485616"/>
            <a:ext cx="21744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다리꼴 117"/>
          <p:cNvSpPr/>
          <p:nvPr/>
        </p:nvSpPr>
        <p:spPr>
          <a:xfrm rot="5400000">
            <a:off x="4733853" y="4438714"/>
            <a:ext cx="1617130" cy="875330"/>
          </a:xfrm>
          <a:prstGeom prst="trapezoid">
            <a:avLst>
              <a:gd name="adj" fmla="val 68660"/>
            </a:avLst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9" name="직선 연결선 118"/>
          <p:cNvCxnSpPr/>
          <p:nvPr/>
        </p:nvCxnSpPr>
        <p:spPr>
          <a:xfrm>
            <a:off x="5104751" y="5687602"/>
            <a:ext cx="0" cy="1807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5980083" y="5058930"/>
            <a:ext cx="0" cy="3244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5255649" y="8299045"/>
            <a:ext cx="28063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다이아몬드 121"/>
          <p:cNvSpPr/>
          <p:nvPr/>
        </p:nvSpPr>
        <p:spPr>
          <a:xfrm>
            <a:off x="5881354" y="8190155"/>
            <a:ext cx="194325" cy="194325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3" name="다이아몬드 122"/>
          <p:cNvSpPr/>
          <p:nvPr/>
        </p:nvSpPr>
        <p:spPr>
          <a:xfrm>
            <a:off x="2644495" y="8656838"/>
            <a:ext cx="194325" cy="194325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24" name="직선 연결선 123"/>
          <p:cNvCxnSpPr/>
          <p:nvPr/>
        </p:nvCxnSpPr>
        <p:spPr>
          <a:xfrm>
            <a:off x="9534297" y="8310841"/>
            <a:ext cx="5288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10059703" y="5845845"/>
            <a:ext cx="0" cy="2484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/>
          <p:cNvGrpSpPr/>
          <p:nvPr/>
        </p:nvGrpSpPr>
        <p:grpSpPr>
          <a:xfrm rot="2700000">
            <a:off x="10450056" y="8641237"/>
            <a:ext cx="223182" cy="223182"/>
            <a:chOff x="6925869" y="1275418"/>
            <a:chExt cx="223182" cy="223182"/>
          </a:xfrm>
        </p:grpSpPr>
        <p:cxnSp>
          <p:nvCxnSpPr>
            <p:cNvPr id="127" name="직선 연결선 126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그룹 128"/>
          <p:cNvGrpSpPr/>
          <p:nvPr/>
        </p:nvGrpSpPr>
        <p:grpSpPr>
          <a:xfrm rot="2700000">
            <a:off x="5529866" y="8634523"/>
            <a:ext cx="223182" cy="223182"/>
            <a:chOff x="6925869" y="1275418"/>
            <a:chExt cx="223182" cy="223182"/>
          </a:xfrm>
        </p:grpSpPr>
        <p:cxnSp>
          <p:nvCxnSpPr>
            <p:cNvPr id="130" name="직선 연결선 129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그룹 131"/>
          <p:cNvGrpSpPr/>
          <p:nvPr/>
        </p:nvGrpSpPr>
        <p:grpSpPr>
          <a:xfrm rot="2700000">
            <a:off x="3256570" y="8641260"/>
            <a:ext cx="223182" cy="223182"/>
            <a:chOff x="6925869" y="1275418"/>
            <a:chExt cx="223182" cy="223182"/>
          </a:xfrm>
        </p:grpSpPr>
        <p:cxnSp>
          <p:nvCxnSpPr>
            <p:cNvPr id="133" name="직선 연결선 132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그룹 134"/>
          <p:cNvGrpSpPr/>
          <p:nvPr/>
        </p:nvGrpSpPr>
        <p:grpSpPr>
          <a:xfrm rot="-2700000">
            <a:off x="5872654" y="6423639"/>
            <a:ext cx="223182" cy="223182"/>
            <a:chOff x="6925869" y="1275418"/>
            <a:chExt cx="223182" cy="223182"/>
          </a:xfrm>
        </p:grpSpPr>
        <p:cxnSp>
          <p:nvCxnSpPr>
            <p:cNvPr id="136" name="직선 연결선 135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그룹 137"/>
          <p:cNvGrpSpPr/>
          <p:nvPr/>
        </p:nvGrpSpPr>
        <p:grpSpPr>
          <a:xfrm rot="-2700000">
            <a:off x="3207693" y="6223710"/>
            <a:ext cx="223182" cy="223182"/>
            <a:chOff x="6925869" y="1275418"/>
            <a:chExt cx="223182" cy="223182"/>
          </a:xfrm>
        </p:grpSpPr>
        <p:cxnSp>
          <p:nvCxnSpPr>
            <p:cNvPr id="139" name="직선 연결선 138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그룹 140"/>
          <p:cNvGrpSpPr/>
          <p:nvPr/>
        </p:nvGrpSpPr>
        <p:grpSpPr>
          <a:xfrm rot="13500000">
            <a:off x="5607851" y="8186194"/>
            <a:ext cx="223182" cy="223182"/>
            <a:chOff x="6925869" y="1275418"/>
            <a:chExt cx="223182" cy="223182"/>
          </a:xfrm>
        </p:grpSpPr>
        <p:cxnSp>
          <p:nvCxnSpPr>
            <p:cNvPr id="142" name="직선 연결선 141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그룹 143"/>
          <p:cNvGrpSpPr/>
          <p:nvPr/>
        </p:nvGrpSpPr>
        <p:grpSpPr>
          <a:xfrm rot="13500000">
            <a:off x="4002928" y="7380358"/>
            <a:ext cx="223182" cy="223182"/>
            <a:chOff x="6925869" y="1275418"/>
            <a:chExt cx="223182" cy="223182"/>
          </a:xfrm>
        </p:grpSpPr>
        <p:cxnSp>
          <p:nvCxnSpPr>
            <p:cNvPr id="145" name="직선 연결선 144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그룹 146"/>
          <p:cNvGrpSpPr/>
          <p:nvPr/>
        </p:nvGrpSpPr>
        <p:grpSpPr>
          <a:xfrm rot="8100000">
            <a:off x="1920905" y="8047530"/>
            <a:ext cx="223182" cy="223182"/>
            <a:chOff x="6925869" y="1275418"/>
            <a:chExt cx="223182" cy="223182"/>
          </a:xfrm>
        </p:grpSpPr>
        <p:cxnSp>
          <p:nvCxnSpPr>
            <p:cNvPr id="148" name="직선 연결선 147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그룹 152"/>
          <p:cNvGrpSpPr/>
          <p:nvPr/>
        </p:nvGrpSpPr>
        <p:grpSpPr>
          <a:xfrm rot="13500000">
            <a:off x="10025548" y="2942668"/>
            <a:ext cx="223182" cy="223182"/>
            <a:chOff x="6925869" y="1275418"/>
            <a:chExt cx="223182" cy="223182"/>
          </a:xfrm>
        </p:grpSpPr>
        <p:cxnSp>
          <p:nvCxnSpPr>
            <p:cNvPr id="154" name="직선 연결선 153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TextBox 155"/>
          <p:cNvSpPr txBox="1"/>
          <p:nvPr/>
        </p:nvSpPr>
        <p:spPr>
          <a:xfrm>
            <a:off x="5302352" y="4689596"/>
            <a:ext cx="448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RC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602301" y="4691711"/>
            <a:ext cx="513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MC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0806010" y="4720376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9601826" y="2467504"/>
            <a:ext cx="461361" cy="461361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/>
              <a:t>1</a:t>
            </a:r>
            <a:endParaRPr lang="ko-KR" altLang="en-US" sz="1600" b="1" dirty="0"/>
          </a:p>
        </p:txBody>
      </p:sp>
      <p:sp>
        <p:nvSpPr>
          <p:cNvPr id="160" name="타원 159"/>
          <p:cNvSpPr/>
          <p:nvPr/>
        </p:nvSpPr>
        <p:spPr>
          <a:xfrm>
            <a:off x="11293194" y="2494849"/>
            <a:ext cx="461361" cy="461361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/>
              <a:t>2</a:t>
            </a:r>
            <a:endParaRPr lang="ko-KR" altLang="en-US" sz="1600" b="1" dirty="0"/>
          </a:p>
        </p:txBody>
      </p:sp>
      <p:sp>
        <p:nvSpPr>
          <p:cNvPr id="161" name="타원 160"/>
          <p:cNvSpPr/>
          <p:nvPr/>
        </p:nvSpPr>
        <p:spPr>
          <a:xfrm>
            <a:off x="10283165" y="9041376"/>
            <a:ext cx="461361" cy="461361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/>
              <a:t>3</a:t>
            </a:r>
            <a:endParaRPr lang="ko-KR" altLang="en-US" sz="1600" b="1" dirty="0"/>
          </a:p>
        </p:txBody>
      </p:sp>
      <p:sp>
        <p:nvSpPr>
          <p:cNvPr id="162" name="타원 161"/>
          <p:cNvSpPr/>
          <p:nvPr/>
        </p:nvSpPr>
        <p:spPr>
          <a:xfrm>
            <a:off x="7548223" y="8810695"/>
            <a:ext cx="461361" cy="461361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/>
              <a:t>4</a:t>
            </a:r>
          </a:p>
        </p:txBody>
      </p:sp>
      <p:sp>
        <p:nvSpPr>
          <p:cNvPr id="163" name="타원 162"/>
          <p:cNvSpPr/>
          <p:nvPr/>
        </p:nvSpPr>
        <p:spPr>
          <a:xfrm>
            <a:off x="5518471" y="8964285"/>
            <a:ext cx="461361" cy="461361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/>
              <a:t>5</a:t>
            </a:r>
            <a:endParaRPr lang="ko-KR" altLang="en-US" sz="1600" b="1" dirty="0"/>
          </a:p>
        </p:txBody>
      </p:sp>
      <p:sp>
        <p:nvSpPr>
          <p:cNvPr id="164" name="타원 163"/>
          <p:cNvSpPr/>
          <p:nvPr/>
        </p:nvSpPr>
        <p:spPr>
          <a:xfrm>
            <a:off x="3080605" y="8964285"/>
            <a:ext cx="461361" cy="461361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/>
              <a:t>6</a:t>
            </a:r>
            <a:endParaRPr lang="ko-KR" altLang="en-US" sz="1600" b="1" dirty="0"/>
          </a:p>
        </p:txBody>
      </p:sp>
      <p:sp>
        <p:nvSpPr>
          <p:cNvPr id="165" name="타원 164"/>
          <p:cNvSpPr/>
          <p:nvPr/>
        </p:nvSpPr>
        <p:spPr>
          <a:xfrm>
            <a:off x="1362831" y="7856269"/>
            <a:ext cx="461361" cy="461361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/>
              <a:t>7</a:t>
            </a:r>
            <a:endParaRPr lang="ko-KR" altLang="en-US" sz="1600" b="1" dirty="0"/>
          </a:p>
        </p:txBody>
      </p:sp>
      <p:sp>
        <p:nvSpPr>
          <p:cNvPr id="166" name="타원 165"/>
          <p:cNvSpPr/>
          <p:nvPr/>
        </p:nvSpPr>
        <p:spPr>
          <a:xfrm>
            <a:off x="1643306" y="5207639"/>
            <a:ext cx="461361" cy="461361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/>
              <a:t>8</a:t>
            </a:r>
            <a:endParaRPr lang="ko-KR" altLang="en-US" sz="1600" b="1" dirty="0"/>
          </a:p>
        </p:txBody>
      </p:sp>
      <p:sp>
        <p:nvSpPr>
          <p:cNvPr id="167" name="타원 166"/>
          <p:cNvSpPr/>
          <p:nvPr/>
        </p:nvSpPr>
        <p:spPr>
          <a:xfrm>
            <a:off x="3430090" y="5192497"/>
            <a:ext cx="461361" cy="461361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/>
              <a:t>9</a:t>
            </a:r>
            <a:endParaRPr lang="ko-KR" altLang="en-US" sz="1600" b="1" dirty="0"/>
          </a:p>
        </p:txBody>
      </p:sp>
      <p:grpSp>
        <p:nvGrpSpPr>
          <p:cNvPr id="214" name="그룹 213"/>
          <p:cNvGrpSpPr/>
          <p:nvPr/>
        </p:nvGrpSpPr>
        <p:grpSpPr>
          <a:xfrm>
            <a:off x="5343380" y="7761836"/>
            <a:ext cx="461361" cy="461361"/>
            <a:chOff x="3282242" y="9726912"/>
            <a:chExt cx="461361" cy="461361"/>
          </a:xfrm>
        </p:grpSpPr>
        <p:sp>
          <p:nvSpPr>
            <p:cNvPr id="168" name="타원 167"/>
            <p:cNvSpPr/>
            <p:nvPr/>
          </p:nvSpPr>
          <p:spPr>
            <a:xfrm>
              <a:off x="3282242" y="9726912"/>
              <a:ext cx="461361" cy="461361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296135" y="9785625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</a:rPr>
                <a:t>10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5" name="그룹 214"/>
          <p:cNvGrpSpPr/>
          <p:nvPr/>
        </p:nvGrpSpPr>
        <p:grpSpPr>
          <a:xfrm>
            <a:off x="3936508" y="6820598"/>
            <a:ext cx="461361" cy="461361"/>
            <a:chOff x="1435614" y="9538411"/>
            <a:chExt cx="461361" cy="461361"/>
          </a:xfrm>
        </p:grpSpPr>
        <p:sp>
          <p:nvSpPr>
            <p:cNvPr id="170" name="타원 169"/>
            <p:cNvSpPr/>
            <p:nvPr/>
          </p:nvSpPr>
          <p:spPr>
            <a:xfrm>
              <a:off x="1435614" y="9538411"/>
              <a:ext cx="461361" cy="461361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462206" y="9584422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</a:rPr>
                <a:t>11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6" name="그룹 215"/>
          <p:cNvGrpSpPr/>
          <p:nvPr/>
        </p:nvGrpSpPr>
        <p:grpSpPr>
          <a:xfrm>
            <a:off x="6195295" y="6225988"/>
            <a:ext cx="461361" cy="461361"/>
            <a:chOff x="2358928" y="9694986"/>
            <a:chExt cx="461361" cy="461361"/>
          </a:xfrm>
        </p:grpSpPr>
        <p:sp>
          <p:nvSpPr>
            <p:cNvPr id="172" name="타원 171"/>
            <p:cNvSpPr/>
            <p:nvPr/>
          </p:nvSpPr>
          <p:spPr>
            <a:xfrm>
              <a:off x="2358928" y="9694986"/>
              <a:ext cx="461361" cy="461361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372820" y="9753699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</a:rPr>
                <a:t>12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4" name="아래쪽 화살표 173"/>
          <p:cNvSpPr/>
          <p:nvPr/>
        </p:nvSpPr>
        <p:spPr>
          <a:xfrm>
            <a:off x="8548592" y="1702157"/>
            <a:ext cx="459678" cy="44128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TextBox 174"/>
          <p:cNvSpPr txBox="1"/>
          <p:nvPr/>
        </p:nvSpPr>
        <p:spPr>
          <a:xfrm>
            <a:off x="8495916" y="1177458"/>
            <a:ext cx="6126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sz="25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ko-KR" altLang="en-US" sz="25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6" name="직선 연결선 175"/>
          <p:cNvCxnSpPr/>
          <p:nvPr/>
        </p:nvCxnSpPr>
        <p:spPr>
          <a:xfrm>
            <a:off x="7886265" y="3049540"/>
            <a:ext cx="0" cy="27963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7886265" y="5832451"/>
            <a:ext cx="21701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그룹 177"/>
          <p:cNvGrpSpPr/>
          <p:nvPr/>
        </p:nvGrpSpPr>
        <p:grpSpPr>
          <a:xfrm rot="2700000">
            <a:off x="8859766" y="5727518"/>
            <a:ext cx="223182" cy="223182"/>
            <a:chOff x="6925869" y="1275418"/>
            <a:chExt cx="223182" cy="223182"/>
          </a:xfrm>
        </p:grpSpPr>
        <p:cxnSp>
          <p:nvCxnSpPr>
            <p:cNvPr id="179" name="직선 연결선 178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그룹 198"/>
          <p:cNvGrpSpPr/>
          <p:nvPr/>
        </p:nvGrpSpPr>
        <p:grpSpPr>
          <a:xfrm rot="5400000">
            <a:off x="10380058" y="2861336"/>
            <a:ext cx="550382" cy="425698"/>
            <a:chOff x="8928785" y="3431780"/>
            <a:chExt cx="550382" cy="425698"/>
          </a:xfrm>
        </p:grpSpPr>
        <p:cxnSp>
          <p:nvCxnSpPr>
            <p:cNvPr id="183" name="직선 연결선 182"/>
            <p:cNvCxnSpPr/>
            <p:nvPr/>
          </p:nvCxnSpPr>
          <p:spPr>
            <a:xfrm>
              <a:off x="8936405" y="3431780"/>
              <a:ext cx="0" cy="4180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>
              <a:off x="9471547" y="3431780"/>
              <a:ext cx="0" cy="4180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>
              <a:off x="8928785" y="3439400"/>
              <a:ext cx="550382" cy="4180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 flipV="1">
              <a:off x="8936405" y="3443006"/>
              <a:ext cx="542762" cy="402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다이아몬드 203"/>
          <p:cNvSpPr/>
          <p:nvPr/>
        </p:nvSpPr>
        <p:spPr>
          <a:xfrm>
            <a:off x="7004708" y="8203622"/>
            <a:ext cx="194325" cy="194325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5" name="다이아몬드 204"/>
          <p:cNvSpPr/>
          <p:nvPr/>
        </p:nvSpPr>
        <p:spPr>
          <a:xfrm>
            <a:off x="6516793" y="8630135"/>
            <a:ext cx="194325" cy="194325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13" name="꺾인 연결선 212"/>
          <p:cNvCxnSpPr>
            <a:stCxn id="204" idx="2"/>
            <a:endCxn id="205" idx="0"/>
          </p:cNvCxnSpPr>
          <p:nvPr/>
        </p:nvCxnSpPr>
        <p:spPr>
          <a:xfrm rot="5400000">
            <a:off x="6741820" y="8270084"/>
            <a:ext cx="232188" cy="487915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그룹 216"/>
          <p:cNvGrpSpPr/>
          <p:nvPr/>
        </p:nvGrpSpPr>
        <p:grpSpPr>
          <a:xfrm>
            <a:off x="6272358" y="7783508"/>
            <a:ext cx="461361" cy="461361"/>
            <a:chOff x="2358928" y="9694986"/>
            <a:chExt cx="461361" cy="461361"/>
          </a:xfrm>
        </p:grpSpPr>
        <p:sp>
          <p:nvSpPr>
            <p:cNvPr id="218" name="타원 217"/>
            <p:cNvSpPr/>
            <p:nvPr/>
          </p:nvSpPr>
          <p:spPr>
            <a:xfrm>
              <a:off x="2358928" y="9694986"/>
              <a:ext cx="461361" cy="461361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2372820" y="97536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13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1" name="그룹 220"/>
          <p:cNvGrpSpPr/>
          <p:nvPr/>
        </p:nvGrpSpPr>
        <p:grpSpPr>
          <a:xfrm>
            <a:off x="7353942" y="7793918"/>
            <a:ext cx="461361" cy="461361"/>
            <a:chOff x="2358928" y="9694986"/>
            <a:chExt cx="461361" cy="461361"/>
          </a:xfrm>
        </p:grpSpPr>
        <p:sp>
          <p:nvSpPr>
            <p:cNvPr id="222" name="타원 221"/>
            <p:cNvSpPr/>
            <p:nvPr/>
          </p:nvSpPr>
          <p:spPr>
            <a:xfrm>
              <a:off x="2358928" y="9694986"/>
              <a:ext cx="461361" cy="461361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2372820" y="97536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16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4" name="그룹 223"/>
          <p:cNvGrpSpPr/>
          <p:nvPr/>
        </p:nvGrpSpPr>
        <p:grpSpPr>
          <a:xfrm>
            <a:off x="6319724" y="9768571"/>
            <a:ext cx="461361" cy="461361"/>
            <a:chOff x="2358928" y="9694986"/>
            <a:chExt cx="461361" cy="461361"/>
          </a:xfrm>
        </p:grpSpPr>
        <p:sp>
          <p:nvSpPr>
            <p:cNvPr id="225" name="타원 224"/>
            <p:cNvSpPr/>
            <p:nvPr/>
          </p:nvSpPr>
          <p:spPr>
            <a:xfrm>
              <a:off x="2358928" y="9694986"/>
              <a:ext cx="461361" cy="461361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2372820" y="97536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15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7" name="그룹 226"/>
          <p:cNvGrpSpPr/>
          <p:nvPr/>
        </p:nvGrpSpPr>
        <p:grpSpPr>
          <a:xfrm>
            <a:off x="7004708" y="9768571"/>
            <a:ext cx="461361" cy="461361"/>
            <a:chOff x="2358928" y="9694986"/>
            <a:chExt cx="461361" cy="461361"/>
          </a:xfrm>
        </p:grpSpPr>
        <p:sp>
          <p:nvSpPr>
            <p:cNvPr id="228" name="타원 227"/>
            <p:cNvSpPr/>
            <p:nvPr/>
          </p:nvSpPr>
          <p:spPr>
            <a:xfrm>
              <a:off x="2358928" y="9694986"/>
              <a:ext cx="461361" cy="461361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2372820" y="97536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14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6" name="그룹 255"/>
          <p:cNvGrpSpPr/>
          <p:nvPr/>
        </p:nvGrpSpPr>
        <p:grpSpPr>
          <a:xfrm rot="5400000">
            <a:off x="6790380" y="8464054"/>
            <a:ext cx="144988" cy="112142"/>
            <a:chOff x="8928785" y="3431780"/>
            <a:chExt cx="550382" cy="425698"/>
          </a:xfrm>
        </p:grpSpPr>
        <p:cxnSp>
          <p:nvCxnSpPr>
            <p:cNvPr id="257" name="직선 연결선 256"/>
            <p:cNvCxnSpPr/>
            <p:nvPr/>
          </p:nvCxnSpPr>
          <p:spPr>
            <a:xfrm>
              <a:off x="8936405" y="3431780"/>
              <a:ext cx="0" cy="41807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/>
            <p:nvPr/>
          </p:nvCxnSpPr>
          <p:spPr>
            <a:xfrm>
              <a:off x="9471547" y="3431780"/>
              <a:ext cx="0" cy="41807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/>
            <p:cNvCxnSpPr/>
            <p:nvPr/>
          </p:nvCxnSpPr>
          <p:spPr>
            <a:xfrm>
              <a:off x="8928785" y="3439400"/>
              <a:ext cx="550382" cy="41807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/>
            <p:nvPr/>
          </p:nvCxnSpPr>
          <p:spPr>
            <a:xfrm flipV="1">
              <a:off x="8936405" y="3443006"/>
              <a:ext cx="542762" cy="40208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그룹 271"/>
          <p:cNvGrpSpPr/>
          <p:nvPr/>
        </p:nvGrpSpPr>
        <p:grpSpPr>
          <a:xfrm>
            <a:off x="9514092" y="6635928"/>
            <a:ext cx="461361" cy="461361"/>
            <a:chOff x="2358928" y="9694986"/>
            <a:chExt cx="461361" cy="461361"/>
          </a:xfrm>
        </p:grpSpPr>
        <p:sp>
          <p:nvSpPr>
            <p:cNvPr id="273" name="타원 272"/>
            <p:cNvSpPr/>
            <p:nvPr/>
          </p:nvSpPr>
          <p:spPr>
            <a:xfrm>
              <a:off x="2358928" y="9694986"/>
              <a:ext cx="461361" cy="461361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2372820" y="97536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17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9" name="꺾인 연결선 278"/>
          <p:cNvCxnSpPr/>
          <p:nvPr/>
        </p:nvCxnSpPr>
        <p:spPr>
          <a:xfrm rot="16200000" flipH="1">
            <a:off x="6515081" y="9032549"/>
            <a:ext cx="1200621" cy="216789"/>
          </a:xfrm>
          <a:prstGeom prst="bentConnector3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꺾인 연결선 280"/>
          <p:cNvCxnSpPr/>
          <p:nvPr/>
        </p:nvCxnSpPr>
        <p:spPr>
          <a:xfrm rot="5400000">
            <a:off x="6044438" y="9040833"/>
            <a:ext cx="1200622" cy="208080"/>
          </a:xfrm>
          <a:prstGeom prst="bentConnector3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14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276"/>
          <p:cNvSpPr/>
          <p:nvPr/>
        </p:nvSpPr>
        <p:spPr>
          <a:xfrm>
            <a:off x="3554826" y="4773687"/>
            <a:ext cx="7210651" cy="23585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8172394" y="3095076"/>
            <a:ext cx="1885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8348093" y="2170900"/>
            <a:ext cx="1454672" cy="1354981"/>
            <a:chOff x="2827466" y="1503631"/>
            <a:chExt cx="1454671" cy="1354980"/>
          </a:xfrm>
        </p:grpSpPr>
        <p:sp>
          <p:nvSpPr>
            <p:cNvPr id="7" name="직사각형 6"/>
            <p:cNvSpPr/>
            <p:nvPr/>
          </p:nvSpPr>
          <p:spPr>
            <a:xfrm>
              <a:off x="2832228" y="1590887"/>
              <a:ext cx="1447800" cy="100584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chemeClr val="accent2"/>
                </a:gs>
                <a:gs pos="100000">
                  <a:srgbClr val="FFFF00"/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IHX</a:t>
              </a:r>
              <a:endParaRPr lang="ko-KR" altLang="en-US" sz="1600" b="1" dirty="0"/>
            </a:p>
          </p:txBody>
        </p:sp>
        <p:grpSp>
          <p:nvGrpSpPr>
            <p:cNvPr id="8" name="그룹 7"/>
            <p:cNvGrpSpPr/>
            <p:nvPr/>
          </p:nvGrpSpPr>
          <p:grpSpPr>
            <a:xfrm rot="-2700000">
              <a:off x="3109247" y="1503631"/>
              <a:ext cx="893762" cy="910433"/>
              <a:chOff x="5213350" y="2078726"/>
              <a:chExt cx="893762" cy="910433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 rot="-2700000">
              <a:off x="3109247" y="1948178"/>
              <a:ext cx="893762" cy="910433"/>
              <a:chOff x="5213350" y="2078726"/>
              <a:chExt cx="893762" cy="910433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직선 연결선 9"/>
            <p:cNvCxnSpPr/>
            <p:nvPr/>
          </p:nvCxnSpPr>
          <p:spPr>
            <a:xfrm>
              <a:off x="4165600" y="197203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4163491" y="241487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827466" y="1958439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827466" y="2403403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8367864" y="7861539"/>
            <a:ext cx="1454672" cy="1354981"/>
            <a:chOff x="2827466" y="1503631"/>
            <a:chExt cx="1454671" cy="1354980"/>
          </a:xfrm>
        </p:grpSpPr>
        <p:sp>
          <p:nvSpPr>
            <p:cNvPr id="31" name="직사각형 30"/>
            <p:cNvSpPr/>
            <p:nvPr/>
          </p:nvSpPr>
          <p:spPr>
            <a:xfrm>
              <a:off x="2832228" y="1590887"/>
              <a:ext cx="1447800" cy="100584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chemeClr val="accent2"/>
                </a:gs>
                <a:gs pos="100000">
                  <a:srgbClr val="FFFF00"/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</a:t>
              </a:r>
              <a:r>
                <a:rPr lang="en-US" altLang="ko-KR" sz="1600" b="1" dirty="0" smtClean="0"/>
                <a:t>TR</a:t>
              </a:r>
              <a:endParaRPr lang="ko-KR" altLang="en-US" sz="1600" b="1" dirty="0"/>
            </a:p>
          </p:txBody>
        </p:sp>
        <p:grpSp>
          <p:nvGrpSpPr>
            <p:cNvPr id="32" name="그룹 31"/>
            <p:cNvGrpSpPr/>
            <p:nvPr/>
          </p:nvGrpSpPr>
          <p:grpSpPr>
            <a:xfrm rot="-2700000">
              <a:off x="3109247" y="1503631"/>
              <a:ext cx="893762" cy="910433"/>
              <a:chOff x="5213350" y="2078726"/>
              <a:chExt cx="893762" cy="910433"/>
            </a:xfrm>
          </p:grpSpPr>
          <p:cxnSp>
            <p:nvCxnSpPr>
              <p:cNvPr id="46" name="직선 연결선 45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 rot="-2700000">
              <a:off x="3109247" y="1948178"/>
              <a:ext cx="893762" cy="910433"/>
              <a:chOff x="5213350" y="2078726"/>
              <a:chExt cx="893762" cy="910433"/>
            </a:xfrm>
          </p:grpSpPr>
          <p:cxnSp>
            <p:nvCxnSpPr>
              <p:cNvPr id="38" name="직선 연결선 37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직선 연결선 33"/>
            <p:cNvCxnSpPr/>
            <p:nvPr/>
          </p:nvCxnSpPr>
          <p:spPr>
            <a:xfrm>
              <a:off x="4165600" y="197203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4163491" y="241487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827466" y="1958439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827466" y="2403403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4098739" y="7863901"/>
            <a:ext cx="1454672" cy="1354981"/>
            <a:chOff x="2827466" y="1503631"/>
            <a:chExt cx="1454671" cy="1354980"/>
          </a:xfrm>
        </p:grpSpPr>
        <p:sp>
          <p:nvSpPr>
            <p:cNvPr id="55" name="직사각형 54"/>
            <p:cNvSpPr/>
            <p:nvPr/>
          </p:nvSpPr>
          <p:spPr>
            <a:xfrm>
              <a:off x="2832228" y="1590887"/>
              <a:ext cx="1447800" cy="100584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chemeClr val="accent2"/>
                </a:gs>
                <a:gs pos="100000">
                  <a:srgbClr val="FFFF00"/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L</a:t>
              </a:r>
              <a:r>
                <a:rPr lang="en-US" altLang="ko-KR" sz="1600" b="1" dirty="0" smtClean="0"/>
                <a:t>TR</a:t>
              </a:r>
              <a:endParaRPr lang="ko-KR" altLang="en-US" sz="1600" b="1" dirty="0"/>
            </a:p>
          </p:txBody>
        </p:sp>
        <p:grpSp>
          <p:nvGrpSpPr>
            <p:cNvPr id="56" name="그룹 55"/>
            <p:cNvGrpSpPr/>
            <p:nvPr/>
          </p:nvGrpSpPr>
          <p:grpSpPr>
            <a:xfrm rot="-2700000">
              <a:off x="3109247" y="1503631"/>
              <a:ext cx="893762" cy="910433"/>
              <a:chOff x="5213350" y="2078726"/>
              <a:chExt cx="893762" cy="910433"/>
            </a:xfrm>
          </p:grpSpPr>
          <p:cxnSp>
            <p:nvCxnSpPr>
              <p:cNvPr id="70" name="직선 연결선 69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/>
            <p:cNvGrpSpPr/>
            <p:nvPr/>
          </p:nvGrpSpPr>
          <p:grpSpPr>
            <a:xfrm rot="-2700000">
              <a:off x="3109247" y="1948178"/>
              <a:ext cx="893762" cy="910433"/>
              <a:chOff x="5213350" y="2078726"/>
              <a:chExt cx="893762" cy="910433"/>
            </a:xfrm>
          </p:grpSpPr>
          <p:cxnSp>
            <p:nvCxnSpPr>
              <p:cNvPr id="62" name="직선 연결선 61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직선 연결선 57"/>
            <p:cNvCxnSpPr/>
            <p:nvPr/>
          </p:nvCxnSpPr>
          <p:spPr>
            <a:xfrm>
              <a:off x="4165600" y="197203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4163491" y="241487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2827466" y="1958439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2827466" y="2403403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직선 연결선 77"/>
          <p:cNvCxnSpPr/>
          <p:nvPr/>
        </p:nvCxnSpPr>
        <p:spPr>
          <a:xfrm>
            <a:off x="9800656" y="3087765"/>
            <a:ext cx="18125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11613199" y="3095076"/>
            <a:ext cx="0" cy="13569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9833126" y="8773301"/>
            <a:ext cx="17800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11613199" y="5023256"/>
            <a:ext cx="0" cy="3745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다리꼴 81"/>
          <p:cNvSpPr/>
          <p:nvPr/>
        </p:nvSpPr>
        <p:spPr>
          <a:xfrm rot="16200000">
            <a:off x="10366969" y="4453036"/>
            <a:ext cx="1617130" cy="875330"/>
          </a:xfrm>
          <a:prstGeom prst="trapezoid">
            <a:avLst>
              <a:gd name="adj" fmla="val 68660"/>
            </a:avLst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83" name="직선 연결선 82"/>
          <p:cNvCxnSpPr/>
          <p:nvPr/>
        </p:nvCxnSpPr>
        <p:spPr>
          <a:xfrm>
            <a:off x="5551304" y="8761309"/>
            <a:ext cx="28165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2306415" y="8775145"/>
            <a:ext cx="17842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017249" y="7505572"/>
            <a:ext cx="0" cy="12557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/>
          <p:cNvGrpSpPr/>
          <p:nvPr/>
        </p:nvGrpSpPr>
        <p:grpSpPr>
          <a:xfrm rot="16200000">
            <a:off x="1376787" y="6114582"/>
            <a:ext cx="1454672" cy="1354981"/>
            <a:chOff x="2827466" y="1503631"/>
            <a:chExt cx="1454671" cy="1354980"/>
          </a:xfrm>
        </p:grpSpPr>
        <p:sp>
          <p:nvSpPr>
            <p:cNvPr id="87" name="직사각형 86"/>
            <p:cNvSpPr/>
            <p:nvPr/>
          </p:nvSpPr>
          <p:spPr>
            <a:xfrm>
              <a:off x="2832228" y="1590887"/>
              <a:ext cx="1447800" cy="100584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100000">
                  <a:srgbClr val="FFFF00"/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Cooler</a:t>
              </a:r>
              <a:endParaRPr lang="ko-KR" altLang="en-US" sz="1600" b="1" dirty="0"/>
            </a:p>
          </p:txBody>
        </p:sp>
        <p:grpSp>
          <p:nvGrpSpPr>
            <p:cNvPr id="88" name="그룹 87"/>
            <p:cNvGrpSpPr/>
            <p:nvPr/>
          </p:nvGrpSpPr>
          <p:grpSpPr>
            <a:xfrm rot="-2700000">
              <a:off x="3109247" y="1503631"/>
              <a:ext cx="893762" cy="910433"/>
              <a:chOff x="5213350" y="2078726"/>
              <a:chExt cx="893762" cy="910433"/>
            </a:xfrm>
          </p:grpSpPr>
          <p:cxnSp>
            <p:nvCxnSpPr>
              <p:cNvPr id="102" name="직선 연결선 101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그룹 88"/>
            <p:cNvGrpSpPr/>
            <p:nvPr/>
          </p:nvGrpSpPr>
          <p:grpSpPr>
            <a:xfrm rot="-2700000">
              <a:off x="3109247" y="1948178"/>
              <a:ext cx="893762" cy="910433"/>
              <a:chOff x="5213350" y="2078726"/>
              <a:chExt cx="893762" cy="910433"/>
            </a:xfrm>
          </p:grpSpPr>
          <p:cxnSp>
            <p:nvCxnSpPr>
              <p:cNvPr id="94" name="직선 연결선 93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직선 연결선 89"/>
            <p:cNvCxnSpPr/>
            <p:nvPr/>
          </p:nvCxnSpPr>
          <p:spPr>
            <a:xfrm>
              <a:off x="4165600" y="197203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4163491" y="241487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2827466" y="1958439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2827466" y="2403403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직선 연결선 109"/>
          <p:cNvCxnSpPr/>
          <p:nvPr/>
        </p:nvCxnSpPr>
        <p:spPr>
          <a:xfrm>
            <a:off x="2316513" y="7535594"/>
            <a:ext cx="0" cy="12557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다리꼴 110"/>
          <p:cNvSpPr/>
          <p:nvPr/>
        </p:nvSpPr>
        <p:spPr>
          <a:xfrm rot="5400000">
            <a:off x="2351185" y="4472061"/>
            <a:ext cx="1617130" cy="875330"/>
          </a:xfrm>
          <a:prstGeom prst="trapezoid">
            <a:avLst>
              <a:gd name="adj" fmla="val 68660"/>
            </a:avLst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12" name="직선 연결선 111"/>
          <p:cNvCxnSpPr/>
          <p:nvPr/>
        </p:nvCxnSpPr>
        <p:spPr>
          <a:xfrm>
            <a:off x="2327800" y="5694033"/>
            <a:ext cx="0" cy="3693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2324988" y="5698975"/>
            <a:ext cx="4177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3597415" y="5087959"/>
            <a:ext cx="0" cy="3244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3589323" y="8315794"/>
            <a:ext cx="5013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3007723" y="7514645"/>
            <a:ext cx="5128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3216414" y="7514645"/>
            <a:ext cx="21744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다리꼴 117"/>
          <p:cNvSpPr/>
          <p:nvPr/>
        </p:nvSpPr>
        <p:spPr>
          <a:xfrm rot="5400000">
            <a:off x="5019982" y="4467743"/>
            <a:ext cx="1617130" cy="875330"/>
          </a:xfrm>
          <a:prstGeom prst="trapezoid">
            <a:avLst>
              <a:gd name="adj" fmla="val 68660"/>
            </a:avLst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9" name="직선 연결선 118"/>
          <p:cNvCxnSpPr/>
          <p:nvPr/>
        </p:nvCxnSpPr>
        <p:spPr>
          <a:xfrm>
            <a:off x="5390880" y="5716631"/>
            <a:ext cx="0" cy="1807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266212" y="5087959"/>
            <a:ext cx="0" cy="3244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5541778" y="8328074"/>
            <a:ext cx="28063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다이아몬드 121"/>
          <p:cNvSpPr/>
          <p:nvPr/>
        </p:nvSpPr>
        <p:spPr>
          <a:xfrm>
            <a:off x="6167483" y="8219184"/>
            <a:ext cx="194325" cy="194325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3" name="다이아몬드 122"/>
          <p:cNvSpPr/>
          <p:nvPr/>
        </p:nvSpPr>
        <p:spPr>
          <a:xfrm>
            <a:off x="2930624" y="8685867"/>
            <a:ext cx="194325" cy="194325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24" name="직선 연결선 123"/>
          <p:cNvCxnSpPr/>
          <p:nvPr/>
        </p:nvCxnSpPr>
        <p:spPr>
          <a:xfrm>
            <a:off x="9820426" y="8339870"/>
            <a:ext cx="5288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10345832" y="5874874"/>
            <a:ext cx="0" cy="2484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/>
          <p:cNvGrpSpPr/>
          <p:nvPr/>
        </p:nvGrpSpPr>
        <p:grpSpPr>
          <a:xfrm rot="2700000">
            <a:off x="10736185" y="8670266"/>
            <a:ext cx="223182" cy="223182"/>
            <a:chOff x="6925869" y="1275418"/>
            <a:chExt cx="223182" cy="223182"/>
          </a:xfrm>
        </p:grpSpPr>
        <p:cxnSp>
          <p:nvCxnSpPr>
            <p:cNvPr id="127" name="직선 연결선 126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그룹 128"/>
          <p:cNvGrpSpPr/>
          <p:nvPr/>
        </p:nvGrpSpPr>
        <p:grpSpPr>
          <a:xfrm rot="2700000">
            <a:off x="5815995" y="8663552"/>
            <a:ext cx="223182" cy="223182"/>
            <a:chOff x="6925869" y="1275418"/>
            <a:chExt cx="223182" cy="223182"/>
          </a:xfrm>
        </p:grpSpPr>
        <p:cxnSp>
          <p:nvCxnSpPr>
            <p:cNvPr id="130" name="직선 연결선 129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그룹 131"/>
          <p:cNvGrpSpPr/>
          <p:nvPr/>
        </p:nvGrpSpPr>
        <p:grpSpPr>
          <a:xfrm rot="2700000">
            <a:off x="3542699" y="8670289"/>
            <a:ext cx="223182" cy="223182"/>
            <a:chOff x="6925869" y="1275418"/>
            <a:chExt cx="223182" cy="223182"/>
          </a:xfrm>
        </p:grpSpPr>
        <p:cxnSp>
          <p:nvCxnSpPr>
            <p:cNvPr id="133" name="직선 연결선 132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그룹 134"/>
          <p:cNvGrpSpPr/>
          <p:nvPr/>
        </p:nvGrpSpPr>
        <p:grpSpPr>
          <a:xfrm rot="-2700000">
            <a:off x="6158783" y="6452668"/>
            <a:ext cx="223182" cy="223182"/>
            <a:chOff x="6925869" y="1275418"/>
            <a:chExt cx="223182" cy="223182"/>
          </a:xfrm>
        </p:grpSpPr>
        <p:cxnSp>
          <p:nvCxnSpPr>
            <p:cNvPr id="136" name="직선 연결선 135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그룹 137"/>
          <p:cNvGrpSpPr/>
          <p:nvPr/>
        </p:nvGrpSpPr>
        <p:grpSpPr>
          <a:xfrm rot="-2700000">
            <a:off x="3493822" y="6252739"/>
            <a:ext cx="223182" cy="223182"/>
            <a:chOff x="6925869" y="1275418"/>
            <a:chExt cx="223182" cy="223182"/>
          </a:xfrm>
        </p:grpSpPr>
        <p:cxnSp>
          <p:nvCxnSpPr>
            <p:cNvPr id="139" name="직선 연결선 138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그룹 140"/>
          <p:cNvGrpSpPr/>
          <p:nvPr/>
        </p:nvGrpSpPr>
        <p:grpSpPr>
          <a:xfrm rot="13500000">
            <a:off x="5893980" y="8215223"/>
            <a:ext cx="223182" cy="223182"/>
            <a:chOff x="6925869" y="1275418"/>
            <a:chExt cx="223182" cy="223182"/>
          </a:xfrm>
        </p:grpSpPr>
        <p:cxnSp>
          <p:nvCxnSpPr>
            <p:cNvPr id="142" name="직선 연결선 141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그룹 143"/>
          <p:cNvGrpSpPr/>
          <p:nvPr/>
        </p:nvGrpSpPr>
        <p:grpSpPr>
          <a:xfrm rot="13500000">
            <a:off x="4289057" y="7409387"/>
            <a:ext cx="223182" cy="223182"/>
            <a:chOff x="6925869" y="1275418"/>
            <a:chExt cx="223182" cy="223182"/>
          </a:xfrm>
        </p:grpSpPr>
        <p:cxnSp>
          <p:nvCxnSpPr>
            <p:cNvPr id="145" name="직선 연결선 144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그룹 146"/>
          <p:cNvGrpSpPr/>
          <p:nvPr/>
        </p:nvGrpSpPr>
        <p:grpSpPr>
          <a:xfrm rot="8100000">
            <a:off x="2207034" y="8076559"/>
            <a:ext cx="223182" cy="223182"/>
            <a:chOff x="6925869" y="1275418"/>
            <a:chExt cx="223182" cy="223182"/>
          </a:xfrm>
        </p:grpSpPr>
        <p:cxnSp>
          <p:nvCxnSpPr>
            <p:cNvPr id="148" name="직선 연결선 147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그룹 152"/>
          <p:cNvGrpSpPr/>
          <p:nvPr/>
        </p:nvGrpSpPr>
        <p:grpSpPr>
          <a:xfrm rot="13500000">
            <a:off x="10311677" y="2971697"/>
            <a:ext cx="223182" cy="223182"/>
            <a:chOff x="6925869" y="1275418"/>
            <a:chExt cx="223182" cy="223182"/>
          </a:xfrm>
        </p:grpSpPr>
        <p:cxnSp>
          <p:nvCxnSpPr>
            <p:cNvPr id="154" name="직선 연결선 153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TextBox 155"/>
          <p:cNvSpPr txBox="1"/>
          <p:nvPr/>
        </p:nvSpPr>
        <p:spPr>
          <a:xfrm>
            <a:off x="5588481" y="4718625"/>
            <a:ext cx="448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RC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888430" y="4720740"/>
            <a:ext cx="513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MC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1092139" y="4749405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4" name="아래쪽 화살표 173"/>
          <p:cNvSpPr/>
          <p:nvPr/>
        </p:nvSpPr>
        <p:spPr>
          <a:xfrm>
            <a:off x="8834721" y="1731186"/>
            <a:ext cx="459678" cy="44128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TextBox 174"/>
          <p:cNvSpPr txBox="1"/>
          <p:nvPr/>
        </p:nvSpPr>
        <p:spPr>
          <a:xfrm>
            <a:off x="8782045" y="1206487"/>
            <a:ext cx="6126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sz="25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ko-KR" altLang="en-US" sz="25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6" name="직선 연결선 175"/>
          <p:cNvCxnSpPr/>
          <p:nvPr/>
        </p:nvCxnSpPr>
        <p:spPr>
          <a:xfrm>
            <a:off x="8172394" y="3078569"/>
            <a:ext cx="0" cy="27963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8172394" y="5861480"/>
            <a:ext cx="21701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그룹 177"/>
          <p:cNvGrpSpPr/>
          <p:nvPr/>
        </p:nvGrpSpPr>
        <p:grpSpPr>
          <a:xfrm rot="2700000">
            <a:off x="9145895" y="5756547"/>
            <a:ext cx="223182" cy="223182"/>
            <a:chOff x="6925869" y="1275418"/>
            <a:chExt cx="223182" cy="223182"/>
          </a:xfrm>
        </p:grpSpPr>
        <p:cxnSp>
          <p:nvCxnSpPr>
            <p:cNvPr id="179" name="직선 연결선 178"/>
            <p:cNvCxnSpPr/>
            <p:nvPr/>
          </p:nvCxnSpPr>
          <p:spPr>
            <a:xfrm>
              <a:off x="6935395" y="1275418"/>
              <a:ext cx="0" cy="223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 rot="5400000">
              <a:off x="7037460" y="1370339"/>
              <a:ext cx="0" cy="223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그룹 198"/>
          <p:cNvGrpSpPr/>
          <p:nvPr/>
        </p:nvGrpSpPr>
        <p:grpSpPr>
          <a:xfrm rot="5400000">
            <a:off x="10666187" y="2890365"/>
            <a:ext cx="550382" cy="425698"/>
            <a:chOff x="8928785" y="3431780"/>
            <a:chExt cx="550382" cy="425698"/>
          </a:xfrm>
        </p:grpSpPr>
        <p:cxnSp>
          <p:nvCxnSpPr>
            <p:cNvPr id="183" name="직선 연결선 182"/>
            <p:cNvCxnSpPr/>
            <p:nvPr/>
          </p:nvCxnSpPr>
          <p:spPr>
            <a:xfrm>
              <a:off x="8936405" y="3431780"/>
              <a:ext cx="0" cy="4180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>
              <a:off x="9471547" y="3431780"/>
              <a:ext cx="0" cy="4180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>
              <a:off x="8928785" y="3439400"/>
              <a:ext cx="550382" cy="4180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 flipV="1">
              <a:off x="8936405" y="3443006"/>
              <a:ext cx="542762" cy="402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다이아몬드 203"/>
          <p:cNvSpPr/>
          <p:nvPr/>
        </p:nvSpPr>
        <p:spPr>
          <a:xfrm>
            <a:off x="7290837" y="8232651"/>
            <a:ext cx="194325" cy="194325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5" name="다이아몬드 204"/>
          <p:cNvSpPr/>
          <p:nvPr/>
        </p:nvSpPr>
        <p:spPr>
          <a:xfrm>
            <a:off x="6802922" y="8659164"/>
            <a:ext cx="194325" cy="194325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13" name="꺾인 연결선 212"/>
          <p:cNvCxnSpPr>
            <a:stCxn id="204" idx="2"/>
            <a:endCxn id="205" idx="0"/>
          </p:cNvCxnSpPr>
          <p:nvPr/>
        </p:nvCxnSpPr>
        <p:spPr>
          <a:xfrm rot="5400000">
            <a:off x="7027949" y="8299113"/>
            <a:ext cx="232188" cy="487915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그룹 255"/>
          <p:cNvGrpSpPr/>
          <p:nvPr/>
        </p:nvGrpSpPr>
        <p:grpSpPr>
          <a:xfrm rot="5400000">
            <a:off x="7076509" y="8493083"/>
            <a:ext cx="144988" cy="112142"/>
            <a:chOff x="8928785" y="3431780"/>
            <a:chExt cx="550382" cy="425698"/>
          </a:xfrm>
        </p:grpSpPr>
        <p:cxnSp>
          <p:nvCxnSpPr>
            <p:cNvPr id="257" name="직선 연결선 256"/>
            <p:cNvCxnSpPr/>
            <p:nvPr/>
          </p:nvCxnSpPr>
          <p:spPr>
            <a:xfrm>
              <a:off x="8936405" y="3431780"/>
              <a:ext cx="0" cy="41807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/>
            <p:nvPr/>
          </p:nvCxnSpPr>
          <p:spPr>
            <a:xfrm>
              <a:off x="9471547" y="3431780"/>
              <a:ext cx="0" cy="41807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/>
            <p:cNvCxnSpPr/>
            <p:nvPr/>
          </p:nvCxnSpPr>
          <p:spPr>
            <a:xfrm>
              <a:off x="8928785" y="3439400"/>
              <a:ext cx="550382" cy="41807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/>
            <p:nvPr/>
          </p:nvCxnSpPr>
          <p:spPr>
            <a:xfrm flipV="1">
              <a:off x="8936405" y="3443006"/>
              <a:ext cx="542762" cy="40208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1092139" y="2636209"/>
            <a:ext cx="150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Throttle Valve</a:t>
            </a:r>
            <a:endParaRPr lang="ko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444698" y="9188939"/>
            <a:ext cx="1430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Bypass Valve</a:t>
            </a:r>
            <a:endParaRPr lang="ko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7158557" y="8659164"/>
            <a:ext cx="0" cy="580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모서리가 둥근 직사각형 151"/>
          <p:cNvSpPr/>
          <p:nvPr/>
        </p:nvSpPr>
        <p:spPr>
          <a:xfrm>
            <a:off x="2900264" y="1759886"/>
            <a:ext cx="1140139" cy="18946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Tanks</a:t>
            </a:r>
            <a:endParaRPr lang="ko-KR" altLang="en-US" dirty="0"/>
          </a:p>
        </p:txBody>
      </p:sp>
      <p:cxnSp>
        <p:nvCxnSpPr>
          <p:cNvPr id="162" name="꺾인 연결선 161"/>
          <p:cNvCxnSpPr>
            <a:endCxn id="152" idx="1"/>
          </p:cNvCxnSpPr>
          <p:nvPr/>
        </p:nvCxnSpPr>
        <p:spPr>
          <a:xfrm rot="5400000" flipH="1" flipV="1">
            <a:off x="1127917" y="3921695"/>
            <a:ext cx="2986823" cy="557871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꺾인 연결선 165"/>
          <p:cNvCxnSpPr>
            <a:stCxn id="152" idx="3"/>
          </p:cNvCxnSpPr>
          <p:nvPr/>
        </p:nvCxnSpPr>
        <p:spPr>
          <a:xfrm>
            <a:off x="4040403" y="2707218"/>
            <a:ext cx="466234" cy="2842682"/>
          </a:xfrm>
          <a:prstGeom prst="bentConnector2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 flipH="1">
            <a:off x="3589323" y="5549900"/>
            <a:ext cx="917314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그룹 197"/>
          <p:cNvGrpSpPr/>
          <p:nvPr/>
        </p:nvGrpSpPr>
        <p:grpSpPr>
          <a:xfrm>
            <a:off x="4241319" y="3578466"/>
            <a:ext cx="550382" cy="425698"/>
            <a:chOff x="8928785" y="3431780"/>
            <a:chExt cx="550382" cy="425698"/>
          </a:xfrm>
        </p:grpSpPr>
        <p:cxnSp>
          <p:nvCxnSpPr>
            <p:cNvPr id="200" name="직선 연결선 199"/>
            <p:cNvCxnSpPr/>
            <p:nvPr/>
          </p:nvCxnSpPr>
          <p:spPr>
            <a:xfrm>
              <a:off x="8936405" y="3431780"/>
              <a:ext cx="0" cy="41807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>
              <a:off x="9471547" y="3431780"/>
              <a:ext cx="0" cy="41807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8928785" y="3439400"/>
              <a:ext cx="550382" cy="41807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 flipV="1">
              <a:off x="8936405" y="3443006"/>
              <a:ext cx="542762" cy="40208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그룹 205"/>
          <p:cNvGrpSpPr/>
          <p:nvPr/>
        </p:nvGrpSpPr>
        <p:grpSpPr>
          <a:xfrm>
            <a:off x="2067566" y="3540116"/>
            <a:ext cx="550382" cy="425698"/>
            <a:chOff x="8928785" y="3431780"/>
            <a:chExt cx="550382" cy="425698"/>
          </a:xfrm>
        </p:grpSpPr>
        <p:cxnSp>
          <p:nvCxnSpPr>
            <p:cNvPr id="207" name="직선 연결선 206"/>
            <p:cNvCxnSpPr/>
            <p:nvPr/>
          </p:nvCxnSpPr>
          <p:spPr>
            <a:xfrm>
              <a:off x="8936405" y="3431780"/>
              <a:ext cx="0" cy="41807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>
              <a:off x="9471547" y="3431780"/>
              <a:ext cx="0" cy="41807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8928785" y="3439400"/>
              <a:ext cx="550382" cy="41807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flipV="1">
              <a:off x="8936405" y="3443006"/>
              <a:ext cx="542762" cy="40208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4191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76018" y="2437600"/>
            <a:ext cx="1454672" cy="1354981"/>
            <a:chOff x="2827466" y="1503631"/>
            <a:chExt cx="1454671" cy="1354980"/>
          </a:xfrm>
        </p:grpSpPr>
        <p:sp>
          <p:nvSpPr>
            <p:cNvPr id="5" name="직사각형 4"/>
            <p:cNvSpPr/>
            <p:nvPr/>
          </p:nvSpPr>
          <p:spPr>
            <a:xfrm>
              <a:off x="2832228" y="1590887"/>
              <a:ext cx="1447800" cy="100584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chemeClr val="accent2"/>
                </a:gs>
                <a:gs pos="100000">
                  <a:srgbClr val="FFFF00"/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IHX</a:t>
              </a:r>
              <a:endParaRPr lang="ko-KR" altLang="en-US" sz="1600" b="1" dirty="0"/>
            </a:p>
          </p:txBody>
        </p:sp>
        <p:grpSp>
          <p:nvGrpSpPr>
            <p:cNvPr id="6" name="그룹 5"/>
            <p:cNvGrpSpPr/>
            <p:nvPr/>
          </p:nvGrpSpPr>
          <p:grpSpPr>
            <a:xfrm rot="-2700000">
              <a:off x="3109247" y="1503631"/>
              <a:ext cx="893762" cy="910433"/>
              <a:chOff x="5213350" y="2078726"/>
              <a:chExt cx="893762" cy="910433"/>
            </a:xfrm>
          </p:grpSpPr>
          <p:cxnSp>
            <p:nvCxnSpPr>
              <p:cNvPr id="20" name="직선 연결선 19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그룹 6"/>
            <p:cNvGrpSpPr/>
            <p:nvPr/>
          </p:nvGrpSpPr>
          <p:grpSpPr>
            <a:xfrm rot="-2700000">
              <a:off x="3109247" y="1948178"/>
              <a:ext cx="893762" cy="910433"/>
              <a:chOff x="5213350" y="2078726"/>
              <a:chExt cx="893762" cy="910433"/>
            </a:xfrm>
          </p:grpSpPr>
          <p:cxnSp>
            <p:nvCxnSpPr>
              <p:cNvPr id="12" name="직선 연결선 11"/>
              <p:cNvCxnSpPr/>
              <p:nvPr/>
            </p:nvCxnSpPr>
            <p:spPr>
              <a:xfrm>
                <a:off x="5213350" y="209380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rot="5400000">
                <a:off x="5319712" y="22041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5427662" y="2312883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rot="5400000">
                <a:off x="5534024" y="24232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5641975" y="2534339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rot="5400000">
                <a:off x="5748337" y="2644671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5856287" y="2753415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rot="5400000">
                <a:off x="5962649" y="2863747"/>
                <a:ext cx="2508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직선 연결선 7"/>
            <p:cNvCxnSpPr/>
            <p:nvPr/>
          </p:nvCxnSpPr>
          <p:spPr>
            <a:xfrm>
              <a:off x="4165600" y="197203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4163491" y="2414878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827466" y="1958439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827466" y="2403403"/>
              <a:ext cx="1165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화살표 연결선 30"/>
          <p:cNvCxnSpPr/>
          <p:nvPr/>
        </p:nvCxnSpPr>
        <p:spPr>
          <a:xfrm>
            <a:off x="4628581" y="3344942"/>
            <a:ext cx="14097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766318" y="3337373"/>
            <a:ext cx="14097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4628581" y="2892408"/>
            <a:ext cx="14097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1766318" y="2892408"/>
            <a:ext cx="14097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43475" y="3386820"/>
            <a:ext cx="922047" cy="458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505</a:t>
            </a:r>
            <a:r>
              <a:rPr lang="en-US" altLang="ko-KR" baseline="30000" dirty="0" smtClean="0"/>
              <a:t>o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738435" y="3398001"/>
            <a:ext cx="1465466" cy="458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354.479</a:t>
            </a:r>
            <a:r>
              <a:rPr lang="en-US" altLang="ko-KR" baseline="30000" dirty="0" smtClean="0"/>
              <a:t>o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81181" y="2391816"/>
            <a:ext cx="922047" cy="458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525</a:t>
            </a:r>
            <a:r>
              <a:rPr lang="en-US" altLang="ko-KR" baseline="30000" dirty="0" smtClean="0"/>
              <a:t>o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 flipH="1">
            <a:off x="7347765" y="2367346"/>
            <a:ext cx="4408805" cy="2290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Assumption : 90% Effectiveness at design point</a:t>
            </a:r>
          </a:p>
          <a:p>
            <a:endParaRPr lang="en-US" altLang="ko-KR" dirty="0"/>
          </a:p>
          <a:p>
            <a:r>
              <a:rPr lang="en-US" altLang="ko-KR" dirty="0" smtClean="0"/>
              <a:t>UA</a:t>
            </a:r>
            <a:r>
              <a:rPr lang="en-US" altLang="ko-KR" dirty="0"/>
              <a:t>: </a:t>
            </a:r>
            <a:r>
              <a:rPr lang="en-US" altLang="ko-KR" dirty="0" smtClean="0"/>
              <a:t>13.5230935796237 (MW/K)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615376" y="2367346"/>
            <a:ext cx="1620957" cy="458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371.5311</a:t>
            </a:r>
            <a:r>
              <a:rPr lang="en-US" altLang="ko-KR" baseline="30000" dirty="0" smtClean="0"/>
              <a:t>o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745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2058</TotalTime>
  <Words>99</Words>
  <Application>Microsoft Office PowerPoint</Application>
  <PresentationFormat>사용자 지정</PresentationFormat>
  <Paragraphs>79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손성민</dc:creator>
  <cp:lastModifiedBy>NPNP</cp:lastModifiedBy>
  <cp:revision>38</cp:revision>
  <dcterms:created xsi:type="dcterms:W3CDTF">2017-08-01T12:25:41Z</dcterms:created>
  <dcterms:modified xsi:type="dcterms:W3CDTF">2017-08-30T07:46:40Z</dcterms:modified>
</cp:coreProperties>
</file>