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0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70EE-4E9A-44F1-9F56-8FBC1C96191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8F14-40E3-427E-BBCB-3BEE8DB57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855D9D-37BB-9941-B81E-35CB96AB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1" y="0"/>
            <a:ext cx="8858761" cy="6858000"/>
          </a:xfrm>
          <a:prstGeom prst="rect">
            <a:avLst/>
          </a:prstGeom>
        </p:spPr>
      </p:pic>
      <p:sp>
        <p:nvSpPr>
          <p:cNvPr id="3" name="Subtítulo 2"/>
          <p:cNvSpPr txBox="1">
            <a:spLocks/>
          </p:cNvSpPr>
          <p:nvPr/>
        </p:nvSpPr>
        <p:spPr>
          <a:xfrm>
            <a:off x="1346201" y="3388535"/>
            <a:ext cx="6858000" cy="4704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   Miguel Ángel Vázquez Alamilla</a:t>
            </a:r>
            <a:endParaRPr lang="es-ES_tradnl" dirty="0">
              <a:solidFill>
                <a:srgbClr val="3F3F3D"/>
              </a:solidFill>
              <a:latin typeface="HelveticaNowText" panose="020B0504030202020204" pitchFamily="34" charset="77"/>
              <a:ea typeface="Arial" charset="0"/>
              <a:cs typeface="HelveticaNowText" panose="020B0504030202020204" pitchFamily="34" charset="77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46201" y="5071379"/>
            <a:ext cx="6858000" cy="2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latin typeface="HelveticaNowText" panose="020B0504030202020204" pitchFamily="34" charset="77"/>
                <a:cs typeface="HelveticaNowText" panose="020B0504030202020204" pitchFamily="34" charset="77"/>
              </a:rPr>
              <a:t>Tlahuelilpan, Hidalgo, </a:t>
            </a:r>
            <a:r>
              <a:rPr lang="es-ES" sz="1200" dirty="0" smtClean="0">
                <a:latin typeface="HelveticaNowText" panose="020B0504030202020204" pitchFamily="34" charset="77"/>
                <a:cs typeface="HelveticaNowText" panose="020B0504030202020204" pitchFamily="34" charset="77"/>
              </a:rPr>
              <a:t>31 </a:t>
            </a:r>
            <a:r>
              <a:rPr lang="es-ES" sz="1200" dirty="0">
                <a:latin typeface="HelveticaNowText" panose="020B0504030202020204" pitchFamily="34" charset="77"/>
                <a:cs typeface="HelveticaNowText" panose="020B0504030202020204" pitchFamily="34" charset="77"/>
              </a:rPr>
              <a:t>de </a:t>
            </a:r>
            <a:r>
              <a:rPr lang="es-ES" sz="1200" dirty="0" smtClean="0">
                <a:latin typeface="HelveticaNowText" panose="020B0504030202020204" pitchFamily="34" charset="77"/>
                <a:cs typeface="HelveticaNowText" panose="020B0504030202020204" pitchFamily="34" charset="77"/>
              </a:rPr>
              <a:t>Octubre del </a:t>
            </a:r>
            <a:r>
              <a:rPr lang="es-ES" sz="1200" dirty="0">
                <a:latin typeface="HelveticaNowText" panose="020B0504030202020204" pitchFamily="34" charset="77"/>
                <a:cs typeface="HelveticaNowText" panose="020B0504030202020204" pitchFamily="34" charset="77"/>
              </a:rPr>
              <a:t>año 2024</a:t>
            </a:r>
            <a:r>
              <a:rPr lang="es-MX" sz="1200" dirty="0">
                <a:latin typeface="HelveticaNowText" panose="020B0504030202020204" pitchFamily="34" charset="77"/>
                <a:cs typeface="HelveticaNowText" panose="020B0504030202020204" pitchFamily="34" charset="77"/>
              </a:rPr>
              <a:t>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305561" y="2471593"/>
            <a:ext cx="6858000" cy="47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b="1" spc="600" dirty="0">
                <a:solidFill>
                  <a:srgbClr val="C00000"/>
                </a:solidFill>
                <a:latin typeface="Helvetica Now Text " panose="020B0504030202020204" pitchFamily="34" charset="77"/>
                <a:ea typeface="Arial" charset="0"/>
                <a:cs typeface="Helvetica Now Text " panose="020B0504030202020204" pitchFamily="34" charset="77"/>
              </a:rPr>
              <a:t>CONSTANCIA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346201" y="2169888"/>
            <a:ext cx="6858000" cy="2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Otorga </a:t>
            </a:r>
            <a:r>
              <a:rPr lang="es-ES" sz="1200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la </a:t>
            </a:r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presente</a:t>
            </a:r>
            <a:endParaRPr lang="es-ES_tradnl" sz="1200" dirty="0">
              <a:solidFill>
                <a:srgbClr val="3F3F3D"/>
              </a:solidFill>
              <a:latin typeface="HelveticaNowText" panose="020B0504030202020204" pitchFamily="34" charset="77"/>
              <a:ea typeface="Arial" charset="0"/>
              <a:cs typeface="HelveticaNowText" panose="020B0504030202020204" pitchFamily="34" charset="77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46201" y="3052475"/>
            <a:ext cx="6858000" cy="2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a</a:t>
            </a:r>
            <a:endParaRPr lang="es-ES_tradnl" sz="1200" dirty="0">
              <a:solidFill>
                <a:srgbClr val="3F3F3D"/>
              </a:solidFill>
              <a:latin typeface="HelveticaNowText" panose="020B0504030202020204" pitchFamily="34" charset="77"/>
              <a:ea typeface="Arial" charset="0"/>
              <a:cs typeface="HelveticaNowText" panose="020B0504030202020204" pitchFamily="34" charset="77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346201" y="4656205"/>
            <a:ext cx="6858000" cy="2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spc="300" dirty="0">
                <a:latin typeface="HelveticaNowText" panose="020B0504030202020204" pitchFamily="34" charset="77"/>
                <a:cs typeface="HelveticaNowText" panose="020B0504030202020204" pitchFamily="34" charset="77"/>
              </a:rPr>
              <a:t>“AMOR, ORDEN Y PROGRESO”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DFBDEAE-2DE5-6F49-AE06-4AA0E25B3ADA}"/>
              </a:ext>
            </a:extLst>
          </p:cNvPr>
          <p:cNvSpPr txBox="1">
            <a:spLocks/>
          </p:cNvSpPr>
          <p:nvPr/>
        </p:nvSpPr>
        <p:spPr>
          <a:xfrm>
            <a:off x="1346201" y="1797748"/>
            <a:ext cx="6858000" cy="26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La Universidad Autónoma del Estado de Hidalgo</a:t>
            </a:r>
            <a:endParaRPr lang="es-ES_tradnl" sz="1200" dirty="0">
              <a:solidFill>
                <a:srgbClr val="3F3F3D"/>
              </a:solidFill>
              <a:latin typeface="HelveticaNowText" panose="020B0504030202020204" pitchFamily="34" charset="77"/>
              <a:ea typeface="Arial" charset="0"/>
              <a:cs typeface="HelveticaNowText" panose="020B0504030202020204" pitchFamily="34" charset="77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5BFBC30-08B0-5244-BB7E-DE9C5DC0F317}"/>
              </a:ext>
            </a:extLst>
          </p:cNvPr>
          <p:cNvSpPr txBox="1">
            <a:spLocks/>
          </p:cNvSpPr>
          <p:nvPr/>
        </p:nvSpPr>
        <p:spPr>
          <a:xfrm>
            <a:off x="3323448" y="6065226"/>
            <a:ext cx="3084473" cy="539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7775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sz="1200" b="1" dirty="0"/>
              <a:t>Dr. Miguel Ángel de la Fuente López.</a:t>
            </a:r>
            <a:endParaRPr lang="es-MX" sz="1200" dirty="0"/>
          </a:p>
          <a:p>
            <a:r>
              <a:rPr lang="es-US" sz="1200" b="1" dirty="0"/>
              <a:t>Director de la Escuela Superior de </a:t>
            </a:r>
            <a:r>
              <a:rPr lang="es-US" sz="1200" b="1" dirty="0" err="1"/>
              <a:t>Tlahuelilpan</a:t>
            </a:r>
            <a:r>
              <a:rPr lang="es-US" sz="1200" b="1" dirty="0"/>
              <a:t>.</a:t>
            </a:r>
            <a:endParaRPr lang="es-MX" sz="1200" dirty="0">
              <a:latin typeface="HelveticaNowText" panose="020B0504030202020204" pitchFamily="34" charset="77"/>
              <a:cs typeface="HelveticaNowText" panose="020B0504030202020204" pitchFamily="34" charset="77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53D044-2C45-0444-9746-F17644F893BE}"/>
              </a:ext>
            </a:extLst>
          </p:cNvPr>
          <p:cNvCxnSpPr/>
          <p:nvPr/>
        </p:nvCxnSpPr>
        <p:spPr>
          <a:xfrm>
            <a:off x="3588213" y="6029234"/>
            <a:ext cx="2554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E3B86309-52B7-F2A2-33A7-F13F9431B23C}"/>
              </a:ext>
            </a:extLst>
          </p:cNvPr>
          <p:cNvSpPr txBox="1">
            <a:spLocks/>
          </p:cNvSpPr>
          <p:nvPr/>
        </p:nvSpPr>
        <p:spPr>
          <a:xfrm>
            <a:off x="1346201" y="3910445"/>
            <a:ext cx="6858000" cy="470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Por su participación como moderador en el marco del </a:t>
            </a:r>
            <a:r>
              <a:rPr lang="es-ES" sz="1200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Tercer Seminario </a:t>
            </a:r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de Investigación</a:t>
            </a:r>
          </a:p>
          <a:p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 “Proyectos Integradores” del quinto semestre, que se llevó a cabo </a:t>
            </a:r>
            <a:r>
              <a:rPr lang="es-ES" sz="1200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del </a:t>
            </a:r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día </a:t>
            </a:r>
            <a:r>
              <a:rPr lang="es-ES" sz="1200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28 al 31 </a:t>
            </a:r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de </a:t>
            </a:r>
            <a:r>
              <a:rPr lang="es-ES" sz="1200" dirty="0" smtClean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Octubre, </a:t>
            </a:r>
            <a:r>
              <a:rPr lang="es-ES" sz="1200" dirty="0">
                <a:solidFill>
                  <a:srgbClr val="3F3F3D"/>
                </a:solidFill>
                <a:latin typeface="HelveticaNowText" panose="020B0504030202020204" pitchFamily="34" charset="77"/>
                <a:ea typeface="Arial" charset="0"/>
                <a:cs typeface="HelveticaNowText" panose="020B0504030202020204" pitchFamily="34" charset="77"/>
              </a:rPr>
              <a:t>2024.</a:t>
            </a:r>
            <a:endParaRPr lang="es-ES_tradnl" sz="1200" dirty="0">
              <a:solidFill>
                <a:srgbClr val="3F3F3D"/>
              </a:solidFill>
              <a:latin typeface="HelveticaNowText" panose="020B0504030202020204" pitchFamily="34" charset="77"/>
              <a:ea typeface="Arial" charset="0"/>
              <a:cs typeface="HelveticaNowText" panose="020B050403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566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89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Now Text </vt:lpstr>
      <vt:lpstr>HelveticaNowText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</cp:revision>
  <dcterms:created xsi:type="dcterms:W3CDTF">2024-10-29T16:21:36Z</dcterms:created>
  <dcterms:modified xsi:type="dcterms:W3CDTF">2024-10-29T16:23:54Z</dcterms:modified>
</cp:coreProperties>
</file>