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08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30122E-D0DE-4DD7-26B9-E4A3A289F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D28F3D-D5E3-ACDE-6819-08C3EE250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30E252-282A-63FC-3FAB-059129BC8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511A6D-4A6D-8760-2FE8-37D9ADBD0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F30441F-DAE6-50EC-0BF2-5415E990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05046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9649D0-F5A0-93D2-7EDE-18870CFD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66D85BF-CD68-5625-916A-6781663459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7336B45-3180-338D-6E6C-AA8CE25C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8AAA360-69D6-5567-54C2-4F398FF65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F7B9C9-9527-3752-256C-65504EE16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3432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826F74D-B561-4BB3-66E0-A1FA48C9CD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A16A583-6687-7C66-E643-7258F0C00B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3F48D77-F2E5-32AE-BC5C-224DE8CE2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D1DD82C-254A-33E1-D249-4D918E84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65DD3F-E34E-98E1-3668-1A530917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1698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0D2FBA-D106-7F9D-9601-14CE0EAD4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D764C4-6950-2111-C4D5-D95640E216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B430006-A776-0045-1345-A0EF65E5F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13EE29D-5D64-9B1E-ADEB-3696053B4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17EA9DA-48B2-9154-17C4-AC45C5FE0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39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981BBD-88C1-25EF-F155-A869B56E1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969579-2F8F-A63A-FEEC-D0D4275161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0BD42AB-8F4B-1E46-071E-B47472A3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22DC11-94B5-8DEF-3094-D8D406397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6A29D0-7FA8-A005-2C8A-6964928D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1934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7CFF2A-A9AA-2913-B927-C7F728A1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20FCCF-5E26-1C3F-C9EA-D59B03CBDB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E75B191-F953-E6BA-CA9E-C2E9367769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642303-58CD-D512-868C-DE3758D9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22B8F5-6CC5-C133-657E-2490C8266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27F9F0E-9603-41B7-7E79-CCF24E98F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706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D66EE5-F986-81F7-8EC0-53EE2C5AFA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D1916F-F46A-CA6F-26A4-8EEA78BE9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79C1444-FF58-C9F6-1108-DECA26C65A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2CC5606-56C6-F8A7-129C-A4C0ED8B6C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9DE37101-3DF1-16C4-A23C-AB1F17189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334CA3-8CDD-1914-F541-C3C3BCE79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1161182-B1BF-4A2F-577D-975C8D888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D7544A8-43B1-4FC0-D80A-B277504F9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16513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E6ACC19-7568-52F3-F2C8-E21FEACED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7A18C1B-C538-884E-6431-49F641B0E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8B238A5-4D58-A1EB-9F96-FBE7F182A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C837104-C463-41C1-4605-E09E171E5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38932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C5F6202-84ED-B6A7-E720-C9BE4A2D3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0692E5-3F7B-5E2E-63E2-6F0038E19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5A8DD11-52F3-53DF-0985-4A4E7BFF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0812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F2C4BA-9648-05DF-8D85-2F072CC6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E66291F-CB7E-164A-D2B5-5A87E78BC1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176C31B-49DD-7DF5-2EE7-934701A7F3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9F786E4-1444-1208-EEA1-E68FFD268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03B1DF1-E7D9-3A82-E5A7-5EF53C5DC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F063454-A388-DC4B-0337-FD9DAFB8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16823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9D74AC-66A4-63A0-D6AA-BA89106EB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1A1B891-5F88-D143-B1CD-B6FF5A212E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4C112C3-2A4B-651A-62A3-4AF45EA4D3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C8B03DB-7497-BCAB-3AAA-A4DAFFEC1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3069086-C971-5E0E-475C-61802774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DDA784D-6D2C-FFCB-73BC-E87D3A018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4693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DF11E3B-8113-511F-2436-972350CC0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FA8C669-6A3C-EC97-2EC8-66C2699703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9AD090-6402-5BFB-3E5B-E104D102C1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EAEC6-9F61-494E-A67F-AD292ABA3C84}" type="datetimeFigureOut">
              <a:rPr lang="fr-FR" smtClean="0"/>
              <a:t>20/08/2025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2FAAEB2-8B5E-A42F-6E43-72C8BE22E1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E51D8BF-8BE0-5247-BF09-A23F1E6443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8E51BD-932B-44BE-B336-D9B1D4EEE66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9717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DC5F2-BCA4-24CF-5A4C-A159D2DC0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FBD219-0530-EA12-E5A8-05C2521C85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7AC1D71-C473-DFC8-2530-59C783EE9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5549" y="0"/>
            <a:ext cx="5467075" cy="497702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7A561D6-A3F0-6ABE-48E3-B7FED9F46A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0719" y="1973215"/>
            <a:ext cx="619211" cy="68589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DFB83983-0E1E-AF52-3F3A-8B220255E3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498" y="2725919"/>
            <a:ext cx="619211" cy="68589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DFBD533-34E0-635C-95AA-29D299CDD4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85" y="3454107"/>
            <a:ext cx="552527" cy="666843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8B7F35B5-72C1-FA02-A08D-755E8F62EF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9285" y="4163242"/>
            <a:ext cx="55252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3041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Grand écran</PresentationFormat>
  <Paragraphs>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Aude Charrier</dc:creator>
  <cp:lastModifiedBy>Aude Charrier</cp:lastModifiedBy>
  <cp:revision>1</cp:revision>
  <dcterms:created xsi:type="dcterms:W3CDTF">2025-08-20T15:39:32Z</dcterms:created>
  <dcterms:modified xsi:type="dcterms:W3CDTF">2025-08-20T15:39:48Z</dcterms:modified>
</cp:coreProperties>
</file>