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E5608-7D6D-475A-BC75-71428F712801}">
  <a:tblStyle styleId="{0F4E5608-7D6D-475A-BC75-71428F712801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A"/>
          </a:solidFill>
        </a:fill>
      </a:tcStyle>
    </a:wholeTbl>
    <a:band1H>
      <a:tcTxStyle b="off" i="off"/>
      <a:tcStyle>
        <a:tcBdr/>
        <a:fill>
          <a:solidFill>
            <a:srgbClr val="CADF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F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as">
  <p:cSld name="4 columna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0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6728418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4"/>
          </p:nvPr>
        </p:nvSpPr>
        <p:spPr>
          <a:xfrm>
            <a:off x="6728418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5"/>
          </p:nvPr>
        </p:nvSpPr>
        <p:spPr>
          <a:xfrm>
            <a:off x="2547606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6"/>
          </p:nvPr>
        </p:nvSpPr>
        <p:spPr>
          <a:xfrm>
            <a:off x="4638013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7"/>
          </p:nvPr>
        </p:nvSpPr>
        <p:spPr>
          <a:xfrm>
            <a:off x="2547606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8"/>
          </p:nvPr>
        </p:nvSpPr>
        <p:spPr>
          <a:xfrm>
            <a:off x="4638013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as">
  <p:cSld name="2 columna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1" y="2575332"/>
            <a:ext cx="4040187" cy="355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4645026" y="2575332"/>
            <a:ext cx="4041775" cy="355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3"/>
          </p:nvPr>
        </p:nvSpPr>
        <p:spPr>
          <a:xfrm>
            <a:off x="4645026" y="1539304"/>
            <a:ext cx="4041775" cy="103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4"/>
          </p:nvPr>
        </p:nvSpPr>
        <p:spPr>
          <a:xfrm>
            <a:off x="457201" y="1539304"/>
            <a:ext cx="4040187" cy="103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lage fotos">
  <p:cSld name="collage foto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pic" idx="2"/>
          </p:nvPr>
        </p:nvSpPr>
        <p:spPr>
          <a:xfrm>
            <a:off x="0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pic" idx="3"/>
          </p:nvPr>
        </p:nvSpPr>
        <p:spPr>
          <a:xfrm>
            <a:off x="1827823" y="302267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pic" idx="4"/>
          </p:nvPr>
        </p:nvSpPr>
        <p:spPr>
          <a:xfrm>
            <a:off x="3655646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5"/>
          </p:nvPr>
        </p:nvSpPr>
        <p:spPr>
          <a:xfrm>
            <a:off x="5483469" y="302267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pic" idx="6"/>
          </p:nvPr>
        </p:nvSpPr>
        <p:spPr>
          <a:xfrm>
            <a:off x="7316177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pic" idx="7"/>
          </p:nvPr>
        </p:nvSpPr>
        <p:spPr>
          <a:xfrm>
            <a:off x="0" y="4926221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pic" idx="8"/>
          </p:nvPr>
        </p:nvSpPr>
        <p:spPr>
          <a:xfrm>
            <a:off x="3655646" y="4926221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pic" idx="9"/>
          </p:nvPr>
        </p:nvSpPr>
        <p:spPr>
          <a:xfrm>
            <a:off x="7316177" y="4926221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827823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13"/>
          </p:nvPr>
        </p:nvSpPr>
        <p:spPr>
          <a:xfrm>
            <a:off x="1827823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4"/>
          </p:nvPr>
        </p:nvSpPr>
        <p:spPr>
          <a:xfrm>
            <a:off x="5483469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5"/>
          </p:nvPr>
        </p:nvSpPr>
        <p:spPr>
          <a:xfrm>
            <a:off x="5483469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6"/>
          </p:nvPr>
        </p:nvSpPr>
        <p:spPr>
          <a:xfrm>
            <a:off x="3655646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7"/>
          </p:nvPr>
        </p:nvSpPr>
        <p:spPr>
          <a:xfrm>
            <a:off x="3655646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8"/>
          </p:nvPr>
        </p:nvSpPr>
        <p:spPr>
          <a:xfrm>
            <a:off x="0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9"/>
          </p:nvPr>
        </p:nvSpPr>
        <p:spPr>
          <a:xfrm>
            <a:off x="0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20"/>
          </p:nvPr>
        </p:nvSpPr>
        <p:spPr>
          <a:xfrm>
            <a:off x="7316177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21"/>
          </p:nvPr>
        </p:nvSpPr>
        <p:spPr>
          <a:xfrm>
            <a:off x="7316177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2"/>
          </p:nvPr>
        </p:nvSpPr>
        <p:spPr>
          <a:xfrm>
            <a:off x="1827823" y="4926221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23"/>
          </p:nvPr>
        </p:nvSpPr>
        <p:spPr>
          <a:xfrm>
            <a:off x="1827823" y="5452076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24"/>
          </p:nvPr>
        </p:nvSpPr>
        <p:spPr>
          <a:xfrm>
            <a:off x="5483469" y="4926221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5"/>
          </p:nvPr>
        </p:nvSpPr>
        <p:spPr>
          <a:xfrm>
            <a:off x="5483469" y="5452076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llage fotos">
  <p:cSld name="1_collage foto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1119122"/>
            <a:ext cx="9144000" cy="3807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Shape 229"/>
          <p:cNvSpPr>
            <a:spLocks noGrp="1"/>
          </p:cNvSpPr>
          <p:nvPr>
            <p:ph type="pic" idx="2"/>
          </p:nvPr>
        </p:nvSpPr>
        <p:spPr>
          <a:xfrm>
            <a:off x="0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pic" idx="3"/>
          </p:nvPr>
        </p:nvSpPr>
        <p:spPr>
          <a:xfrm>
            <a:off x="1824418" y="3036156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pic" idx="4"/>
          </p:nvPr>
        </p:nvSpPr>
        <p:spPr>
          <a:xfrm>
            <a:off x="3655646" y="1132606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pic" idx="5"/>
          </p:nvPr>
        </p:nvSpPr>
        <p:spPr>
          <a:xfrm>
            <a:off x="5483469" y="302267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pic" idx="6"/>
          </p:nvPr>
        </p:nvSpPr>
        <p:spPr>
          <a:xfrm>
            <a:off x="7316177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827823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7"/>
          </p:nvPr>
        </p:nvSpPr>
        <p:spPr>
          <a:xfrm>
            <a:off x="1827823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8"/>
          </p:nvPr>
        </p:nvSpPr>
        <p:spPr>
          <a:xfrm>
            <a:off x="5483469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9"/>
          </p:nvPr>
        </p:nvSpPr>
        <p:spPr>
          <a:xfrm>
            <a:off x="5483469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3"/>
          </p:nvPr>
        </p:nvSpPr>
        <p:spPr>
          <a:xfrm>
            <a:off x="3655646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4"/>
          </p:nvPr>
        </p:nvSpPr>
        <p:spPr>
          <a:xfrm>
            <a:off x="3655646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5"/>
          </p:nvPr>
        </p:nvSpPr>
        <p:spPr>
          <a:xfrm>
            <a:off x="0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6"/>
          </p:nvPr>
        </p:nvSpPr>
        <p:spPr>
          <a:xfrm>
            <a:off x="0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7"/>
          </p:nvPr>
        </p:nvSpPr>
        <p:spPr>
          <a:xfrm>
            <a:off x="7316177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8"/>
          </p:nvPr>
        </p:nvSpPr>
        <p:spPr>
          <a:xfrm>
            <a:off x="7316177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9"/>
          </p:nvPr>
        </p:nvSpPr>
        <p:spPr>
          <a:xfrm>
            <a:off x="342558" y="5542356"/>
            <a:ext cx="8443051" cy="60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0" y="1119122"/>
            <a:ext cx="9144000" cy="3807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645026" y="1914644"/>
            <a:ext cx="4041775" cy="113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pic" idx="2"/>
          </p:nvPr>
        </p:nvSpPr>
        <p:spPr>
          <a:xfrm>
            <a:off x="0" y="1119122"/>
            <a:ext cx="4497387" cy="573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3"/>
          </p:nvPr>
        </p:nvSpPr>
        <p:spPr>
          <a:xfrm>
            <a:off x="5310106" y="3167070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4"/>
          </p:nvPr>
        </p:nvSpPr>
        <p:spPr>
          <a:xfrm>
            <a:off x="5310106" y="3397171"/>
            <a:ext cx="3376695" cy="67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5"/>
          </p:nvPr>
        </p:nvSpPr>
        <p:spPr>
          <a:xfrm>
            <a:off x="4645027" y="1530313"/>
            <a:ext cx="404177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6"/>
          </p:nvPr>
        </p:nvSpPr>
        <p:spPr>
          <a:xfrm>
            <a:off x="5310106" y="4189365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7"/>
          </p:nvPr>
        </p:nvSpPr>
        <p:spPr>
          <a:xfrm>
            <a:off x="5310106" y="4419465"/>
            <a:ext cx="3376695" cy="67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8"/>
          </p:nvPr>
        </p:nvSpPr>
        <p:spPr>
          <a:xfrm>
            <a:off x="5310106" y="5222697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9"/>
          </p:nvPr>
        </p:nvSpPr>
        <p:spPr>
          <a:xfrm>
            <a:off x="5310106" y="5452797"/>
            <a:ext cx="3376695" cy="67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columnas">
  <p:cSld name="1_4 columnas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2"/>
          </p:nvPr>
        </p:nvSpPr>
        <p:spPr>
          <a:xfrm>
            <a:off x="457200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3"/>
          </p:nvPr>
        </p:nvSpPr>
        <p:spPr>
          <a:xfrm>
            <a:off x="6728418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4"/>
          </p:nvPr>
        </p:nvSpPr>
        <p:spPr>
          <a:xfrm>
            <a:off x="6728418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5"/>
          </p:nvPr>
        </p:nvSpPr>
        <p:spPr>
          <a:xfrm>
            <a:off x="2547606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6"/>
          </p:nvPr>
        </p:nvSpPr>
        <p:spPr>
          <a:xfrm>
            <a:off x="4638013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7"/>
          </p:nvPr>
        </p:nvSpPr>
        <p:spPr>
          <a:xfrm>
            <a:off x="2547606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8"/>
          </p:nvPr>
        </p:nvSpPr>
        <p:spPr>
          <a:xfrm>
            <a:off x="4638013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pic" idx="9"/>
          </p:nvPr>
        </p:nvSpPr>
        <p:spPr>
          <a:xfrm>
            <a:off x="457200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pic" idx="13"/>
          </p:nvPr>
        </p:nvSpPr>
        <p:spPr>
          <a:xfrm>
            <a:off x="2547606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pic" idx="14"/>
          </p:nvPr>
        </p:nvSpPr>
        <p:spPr>
          <a:xfrm>
            <a:off x="4638013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pic" idx="15"/>
          </p:nvPr>
        </p:nvSpPr>
        <p:spPr>
          <a:xfrm>
            <a:off x="6728418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4 columnas">
  <p:cSld name="2_4 columna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728418" y="1530313"/>
            <a:ext cx="1958382" cy="190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pic" idx="2"/>
          </p:nvPr>
        </p:nvSpPr>
        <p:spPr>
          <a:xfrm>
            <a:off x="4638013" y="1530313"/>
            <a:ext cx="1958382" cy="461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199" y="1914645"/>
            <a:ext cx="4041775" cy="74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3"/>
          </p:nvPr>
        </p:nvSpPr>
        <p:spPr>
          <a:xfrm>
            <a:off x="1122278" y="2818034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4"/>
          </p:nvPr>
        </p:nvSpPr>
        <p:spPr>
          <a:xfrm>
            <a:off x="1122278" y="3048135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5"/>
          </p:nvPr>
        </p:nvSpPr>
        <p:spPr>
          <a:xfrm>
            <a:off x="457200" y="1530313"/>
            <a:ext cx="404177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6"/>
          </p:nvPr>
        </p:nvSpPr>
        <p:spPr>
          <a:xfrm>
            <a:off x="1122278" y="3654888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7"/>
          </p:nvPr>
        </p:nvSpPr>
        <p:spPr>
          <a:xfrm>
            <a:off x="1122278" y="3884988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8"/>
          </p:nvPr>
        </p:nvSpPr>
        <p:spPr>
          <a:xfrm>
            <a:off x="1122278" y="4502998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9"/>
          </p:nvPr>
        </p:nvSpPr>
        <p:spPr>
          <a:xfrm>
            <a:off x="1122278" y="4733099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13"/>
          </p:nvPr>
        </p:nvSpPr>
        <p:spPr>
          <a:xfrm>
            <a:off x="1122278" y="5358796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14"/>
          </p:nvPr>
        </p:nvSpPr>
        <p:spPr>
          <a:xfrm>
            <a:off x="1122278" y="5588897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15"/>
          </p:nvPr>
        </p:nvSpPr>
        <p:spPr>
          <a:xfrm>
            <a:off x="6728418" y="3572335"/>
            <a:ext cx="1958382" cy="2568498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Char char="✓"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6728418" y="1530313"/>
            <a:ext cx="1958382" cy="190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3 columnas + iconos 2">
  <p:cSld name="1_3 columnas + iconos 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199" y="4114635"/>
            <a:ext cx="5420388" cy="20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body" idx="2"/>
          </p:nvPr>
        </p:nvSpPr>
        <p:spPr>
          <a:xfrm>
            <a:off x="6783867" y="4113237"/>
            <a:ext cx="1902934" cy="70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pic" idx="3"/>
          </p:nvPr>
        </p:nvSpPr>
        <p:spPr>
          <a:xfrm>
            <a:off x="457199" y="1530313"/>
            <a:ext cx="2611176" cy="205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body" idx="4"/>
          </p:nvPr>
        </p:nvSpPr>
        <p:spPr>
          <a:xfrm>
            <a:off x="457199" y="3741592"/>
            <a:ext cx="5420388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3266411" y="1530313"/>
            <a:ext cx="2611176" cy="2056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307101" marR="0" lvl="0" indent="-192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F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5"/>
          </p:nvPr>
        </p:nvSpPr>
        <p:spPr>
          <a:xfrm>
            <a:off x="6075625" y="1530313"/>
            <a:ext cx="2611176" cy="2040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Char char="✓"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6"/>
          </p:nvPr>
        </p:nvSpPr>
        <p:spPr>
          <a:xfrm>
            <a:off x="3266411" y="1530313"/>
            <a:ext cx="2611176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7"/>
          </p:nvPr>
        </p:nvSpPr>
        <p:spPr>
          <a:xfrm>
            <a:off x="3266411" y="2062962"/>
            <a:ext cx="2611176" cy="1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8"/>
          </p:nvPr>
        </p:nvSpPr>
        <p:spPr>
          <a:xfrm>
            <a:off x="6783867" y="3741592"/>
            <a:ext cx="190293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9"/>
          </p:nvPr>
        </p:nvSpPr>
        <p:spPr>
          <a:xfrm>
            <a:off x="6783867" y="5431569"/>
            <a:ext cx="1902934" cy="70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body" idx="13"/>
          </p:nvPr>
        </p:nvSpPr>
        <p:spPr>
          <a:xfrm>
            <a:off x="6783867" y="5059924"/>
            <a:ext cx="190293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266411" y="1530313"/>
            <a:ext cx="2611176" cy="2056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307101" marR="0" lvl="0" indent="-192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F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20692" y="5074139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2F8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F8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2"/>
          </p:nvPr>
        </p:nvSpPr>
        <p:spPr>
          <a:xfrm>
            <a:off x="1120692" y="5447180"/>
            <a:ext cx="1947683" cy="69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body" idx="3"/>
          </p:nvPr>
        </p:nvSpPr>
        <p:spPr>
          <a:xfrm>
            <a:off x="6754854" y="5074139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2F8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F8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body" idx="4"/>
          </p:nvPr>
        </p:nvSpPr>
        <p:spPr>
          <a:xfrm>
            <a:off x="6754853" y="5447181"/>
            <a:ext cx="1931947" cy="69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5"/>
          </p:nvPr>
        </p:nvSpPr>
        <p:spPr>
          <a:xfrm>
            <a:off x="3930097" y="5074139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2F8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F8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6"/>
          </p:nvPr>
        </p:nvSpPr>
        <p:spPr>
          <a:xfrm>
            <a:off x="3930097" y="5447181"/>
            <a:ext cx="1947491" cy="69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eño personalizado">
  <p:cSld name="2_Diseño personalizado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6728418" y="1530313"/>
            <a:ext cx="1958382" cy="2220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457200" y="1530313"/>
            <a:ext cx="1958382" cy="461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547606" y="1530313"/>
            <a:ext cx="4048788" cy="222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2547605" y="3920025"/>
            <a:ext cx="1958382" cy="2220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2547605" y="1530313"/>
            <a:ext cx="4048788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body" idx="2"/>
          </p:nvPr>
        </p:nvSpPr>
        <p:spPr>
          <a:xfrm>
            <a:off x="2547605" y="2062962"/>
            <a:ext cx="4048788" cy="168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638013" y="3920025"/>
            <a:ext cx="4048787" cy="2220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body" idx="3"/>
          </p:nvPr>
        </p:nvSpPr>
        <p:spPr>
          <a:xfrm>
            <a:off x="4638014" y="3920026"/>
            <a:ext cx="4048788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body" idx="4"/>
          </p:nvPr>
        </p:nvSpPr>
        <p:spPr>
          <a:xfrm>
            <a:off x="4638014" y="4452675"/>
            <a:ext cx="4048788" cy="168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5"/>
          </p:nvPr>
        </p:nvSpPr>
        <p:spPr>
          <a:xfrm>
            <a:off x="901741" y="1553633"/>
            <a:ext cx="1513841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body" idx="6"/>
          </p:nvPr>
        </p:nvSpPr>
        <p:spPr>
          <a:xfrm>
            <a:off x="457200" y="2086281"/>
            <a:ext cx="1958382" cy="4054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6728418" y="1530313"/>
            <a:ext cx="1958382" cy="2220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457200" y="1530313"/>
            <a:ext cx="1958382" cy="461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2547606" y="1530313"/>
            <a:ext cx="4048788" cy="222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2547605" y="3920025"/>
            <a:ext cx="1958382" cy="2220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638013" y="3920025"/>
            <a:ext cx="4048787" cy="2220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4572720" y="2858482"/>
            <a:ext cx="4188151" cy="138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rebuchet MS"/>
              <a:buNone/>
              <a:defRPr sz="25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199" y="1624638"/>
            <a:ext cx="261117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body" idx="2"/>
          </p:nvPr>
        </p:nvSpPr>
        <p:spPr>
          <a:xfrm>
            <a:off x="6075625" y="1624638"/>
            <a:ext cx="2611175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body" idx="3"/>
          </p:nvPr>
        </p:nvSpPr>
        <p:spPr>
          <a:xfrm>
            <a:off x="3266412" y="1624638"/>
            <a:ext cx="261117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"/>
          </p:nvPr>
        </p:nvSpPr>
        <p:spPr>
          <a:xfrm>
            <a:off x="457199" y="1997681"/>
            <a:ext cx="2611176" cy="64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body" idx="5"/>
          </p:nvPr>
        </p:nvSpPr>
        <p:spPr>
          <a:xfrm>
            <a:off x="6075625" y="1997681"/>
            <a:ext cx="2611176" cy="162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6"/>
          </p:nvPr>
        </p:nvSpPr>
        <p:spPr>
          <a:xfrm>
            <a:off x="3266412" y="1997681"/>
            <a:ext cx="2611176" cy="64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4 columnas">
  <p:cSld name="3_4 columna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1082089" y="5040568"/>
            <a:ext cx="1333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body" idx="2"/>
          </p:nvPr>
        </p:nvSpPr>
        <p:spPr>
          <a:xfrm>
            <a:off x="1082089" y="5413611"/>
            <a:ext cx="1333491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body" idx="3"/>
          </p:nvPr>
        </p:nvSpPr>
        <p:spPr>
          <a:xfrm>
            <a:off x="7366529" y="5040568"/>
            <a:ext cx="132027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body" idx="4"/>
          </p:nvPr>
        </p:nvSpPr>
        <p:spPr>
          <a:xfrm>
            <a:off x="7366528" y="5413611"/>
            <a:ext cx="132027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5"/>
          </p:nvPr>
        </p:nvSpPr>
        <p:spPr>
          <a:xfrm>
            <a:off x="3190775" y="5413611"/>
            <a:ext cx="1315213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6"/>
          </p:nvPr>
        </p:nvSpPr>
        <p:spPr>
          <a:xfrm>
            <a:off x="5257844" y="5413611"/>
            <a:ext cx="1338550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7"/>
          </p:nvPr>
        </p:nvSpPr>
        <p:spPr>
          <a:xfrm>
            <a:off x="3190775" y="5040568"/>
            <a:ext cx="131521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8"/>
          </p:nvPr>
        </p:nvSpPr>
        <p:spPr>
          <a:xfrm>
            <a:off x="5257844" y="5040568"/>
            <a:ext cx="1338550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5310106" y="162463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body" idx="2"/>
          </p:nvPr>
        </p:nvSpPr>
        <p:spPr>
          <a:xfrm>
            <a:off x="5310106" y="189186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3"/>
          </p:nvPr>
        </p:nvSpPr>
        <p:spPr>
          <a:xfrm>
            <a:off x="5310106" y="2689828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4"/>
          </p:nvPr>
        </p:nvSpPr>
        <p:spPr>
          <a:xfrm>
            <a:off x="5310106" y="295705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5"/>
          </p:nvPr>
        </p:nvSpPr>
        <p:spPr>
          <a:xfrm>
            <a:off x="5310106" y="3741535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6"/>
          </p:nvPr>
        </p:nvSpPr>
        <p:spPr>
          <a:xfrm>
            <a:off x="5310106" y="400875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body" idx="7"/>
          </p:nvPr>
        </p:nvSpPr>
        <p:spPr>
          <a:xfrm>
            <a:off x="5310106" y="4806724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09FE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body" idx="8"/>
          </p:nvPr>
        </p:nvSpPr>
        <p:spPr>
          <a:xfrm>
            <a:off x="5310106" y="507394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eño personalizado">
  <p:cSld name="5_Diseño personalizado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645027" y="1530313"/>
            <a:ext cx="404177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body" idx="2"/>
          </p:nvPr>
        </p:nvSpPr>
        <p:spPr>
          <a:xfrm>
            <a:off x="4645027" y="1921407"/>
            <a:ext cx="4041774" cy="84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body" idx="3"/>
          </p:nvPr>
        </p:nvSpPr>
        <p:spPr>
          <a:xfrm>
            <a:off x="4869401" y="5304257"/>
            <a:ext cx="3817399" cy="84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3 columnas + iconos">
  <p:cSld name="1_3 columnas + icono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1120692" y="1624638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2"/>
          </p:nvPr>
        </p:nvSpPr>
        <p:spPr>
          <a:xfrm>
            <a:off x="457199" y="2176730"/>
            <a:ext cx="2611176" cy="158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body" idx="3"/>
          </p:nvPr>
        </p:nvSpPr>
        <p:spPr>
          <a:xfrm>
            <a:off x="6754854" y="1624638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body" idx="4"/>
          </p:nvPr>
        </p:nvSpPr>
        <p:spPr>
          <a:xfrm>
            <a:off x="6075625" y="2176731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5"/>
          </p:nvPr>
        </p:nvSpPr>
        <p:spPr>
          <a:xfrm>
            <a:off x="3930097" y="1624638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6"/>
          </p:nvPr>
        </p:nvSpPr>
        <p:spPr>
          <a:xfrm>
            <a:off x="3266412" y="2176731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7"/>
          </p:nvPr>
        </p:nvSpPr>
        <p:spPr>
          <a:xfrm>
            <a:off x="1120692" y="4009676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body" idx="8"/>
          </p:nvPr>
        </p:nvSpPr>
        <p:spPr>
          <a:xfrm>
            <a:off x="457199" y="4561769"/>
            <a:ext cx="2611176" cy="158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body" idx="9"/>
          </p:nvPr>
        </p:nvSpPr>
        <p:spPr>
          <a:xfrm>
            <a:off x="6754854" y="4009676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3" name="Shape 383"/>
          <p:cNvSpPr txBox="1">
            <a:spLocks noGrp="1"/>
          </p:cNvSpPr>
          <p:nvPr>
            <p:ph type="body" idx="13"/>
          </p:nvPr>
        </p:nvSpPr>
        <p:spPr>
          <a:xfrm>
            <a:off x="6075625" y="4561769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14"/>
          </p:nvPr>
        </p:nvSpPr>
        <p:spPr>
          <a:xfrm>
            <a:off x="3930097" y="4009676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body" idx="15"/>
          </p:nvPr>
        </p:nvSpPr>
        <p:spPr>
          <a:xfrm>
            <a:off x="3266412" y="4561769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columnas + iconos">
  <p:cSld name="1_2 columnas + iconos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1120692" y="162463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body" idx="2"/>
          </p:nvPr>
        </p:nvSpPr>
        <p:spPr>
          <a:xfrm>
            <a:off x="1120692" y="236708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3"/>
          </p:nvPr>
        </p:nvSpPr>
        <p:spPr>
          <a:xfrm>
            <a:off x="5310106" y="162463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body" idx="4"/>
          </p:nvPr>
        </p:nvSpPr>
        <p:spPr>
          <a:xfrm>
            <a:off x="5310106" y="236708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2" name="Shape 392"/>
          <p:cNvSpPr txBox="1">
            <a:spLocks noGrp="1"/>
          </p:cNvSpPr>
          <p:nvPr>
            <p:ph type="body" idx="5"/>
          </p:nvPr>
        </p:nvSpPr>
        <p:spPr>
          <a:xfrm>
            <a:off x="5310106" y="191688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6"/>
          </p:nvPr>
        </p:nvSpPr>
        <p:spPr>
          <a:xfrm>
            <a:off x="1120692" y="191688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7"/>
          </p:nvPr>
        </p:nvSpPr>
        <p:spPr>
          <a:xfrm>
            <a:off x="1120692" y="319674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body" idx="8"/>
          </p:nvPr>
        </p:nvSpPr>
        <p:spPr>
          <a:xfrm>
            <a:off x="1120692" y="3939193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body" idx="9"/>
          </p:nvPr>
        </p:nvSpPr>
        <p:spPr>
          <a:xfrm>
            <a:off x="5310106" y="319674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13"/>
          </p:nvPr>
        </p:nvSpPr>
        <p:spPr>
          <a:xfrm>
            <a:off x="5310106" y="3939193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body" idx="14"/>
          </p:nvPr>
        </p:nvSpPr>
        <p:spPr>
          <a:xfrm>
            <a:off x="5310106" y="348899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body" idx="15"/>
          </p:nvPr>
        </p:nvSpPr>
        <p:spPr>
          <a:xfrm>
            <a:off x="1120692" y="348899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body" idx="16"/>
          </p:nvPr>
        </p:nvSpPr>
        <p:spPr>
          <a:xfrm>
            <a:off x="1120692" y="4758114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body" idx="17"/>
          </p:nvPr>
        </p:nvSpPr>
        <p:spPr>
          <a:xfrm>
            <a:off x="1120692" y="550055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body" idx="18"/>
          </p:nvPr>
        </p:nvSpPr>
        <p:spPr>
          <a:xfrm>
            <a:off x="5310106" y="4758114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body" idx="19"/>
          </p:nvPr>
        </p:nvSpPr>
        <p:spPr>
          <a:xfrm>
            <a:off x="5310106" y="550055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body" idx="20"/>
          </p:nvPr>
        </p:nvSpPr>
        <p:spPr>
          <a:xfrm>
            <a:off x="5310106" y="5050361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body" idx="21"/>
          </p:nvPr>
        </p:nvSpPr>
        <p:spPr>
          <a:xfrm>
            <a:off x="1120692" y="5050361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ortadilla">
  <p:cSld name="1_Portadilla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09" name="Shape 409"/>
          <p:cNvSpPr>
            <a:spLocks noGrp="1"/>
          </p:cNvSpPr>
          <p:nvPr>
            <p:ph type="pic" idx="2"/>
          </p:nvPr>
        </p:nvSpPr>
        <p:spPr>
          <a:xfrm>
            <a:off x="0" y="1119153"/>
            <a:ext cx="9144000" cy="3610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342558" y="5542356"/>
            <a:ext cx="8443051" cy="60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body" idx="3"/>
          </p:nvPr>
        </p:nvSpPr>
        <p:spPr>
          <a:xfrm>
            <a:off x="342558" y="5061965"/>
            <a:ext cx="8443051" cy="48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laboradores 1">
  <p:cSld name="1_Colaboradores 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862089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body" idx="2"/>
          </p:nvPr>
        </p:nvSpPr>
        <p:spPr>
          <a:xfrm>
            <a:off x="862089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body" idx="3"/>
          </p:nvPr>
        </p:nvSpPr>
        <p:spPr>
          <a:xfrm>
            <a:off x="2807286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body" idx="4"/>
          </p:nvPr>
        </p:nvSpPr>
        <p:spPr>
          <a:xfrm>
            <a:off x="2807283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body" idx="5"/>
          </p:nvPr>
        </p:nvSpPr>
        <p:spPr>
          <a:xfrm>
            <a:off x="4748627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1" name="Shape 421"/>
          <p:cNvSpPr txBox="1">
            <a:spLocks noGrp="1"/>
          </p:cNvSpPr>
          <p:nvPr>
            <p:ph type="body" idx="6"/>
          </p:nvPr>
        </p:nvSpPr>
        <p:spPr>
          <a:xfrm>
            <a:off x="4748624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7"/>
          </p:nvPr>
        </p:nvSpPr>
        <p:spPr>
          <a:xfrm>
            <a:off x="6689968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8"/>
          </p:nvPr>
        </p:nvSpPr>
        <p:spPr>
          <a:xfrm>
            <a:off x="6689965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4" name="Shape 424"/>
          <p:cNvSpPr>
            <a:spLocks noGrp="1"/>
          </p:cNvSpPr>
          <p:nvPr>
            <p:ph type="pic" idx="9"/>
          </p:nvPr>
        </p:nvSpPr>
        <p:spPr>
          <a:xfrm>
            <a:off x="1009548" y="2094266"/>
            <a:ext cx="1305588" cy="125217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5" name="Shape 425"/>
          <p:cNvSpPr>
            <a:spLocks noGrp="1"/>
          </p:cNvSpPr>
          <p:nvPr>
            <p:ph type="pic" idx="13"/>
          </p:nvPr>
        </p:nvSpPr>
        <p:spPr>
          <a:xfrm>
            <a:off x="2944274" y="2094266"/>
            <a:ext cx="1305588" cy="125217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6" name="Shape 426"/>
          <p:cNvSpPr>
            <a:spLocks noGrp="1"/>
          </p:cNvSpPr>
          <p:nvPr>
            <p:ph type="pic" idx="14"/>
          </p:nvPr>
        </p:nvSpPr>
        <p:spPr>
          <a:xfrm>
            <a:off x="4866053" y="2094266"/>
            <a:ext cx="1323166" cy="1269033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7" name="Shape 427"/>
          <p:cNvSpPr>
            <a:spLocks noGrp="1"/>
          </p:cNvSpPr>
          <p:nvPr>
            <p:ph type="pic" idx="15"/>
          </p:nvPr>
        </p:nvSpPr>
        <p:spPr>
          <a:xfrm>
            <a:off x="6823155" y="2094266"/>
            <a:ext cx="1305588" cy="125217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8" name="Shape 428"/>
          <p:cNvSpPr txBox="1">
            <a:spLocks noGrp="1"/>
          </p:cNvSpPr>
          <p:nvPr>
            <p:ph type="body" idx="16"/>
          </p:nvPr>
        </p:nvSpPr>
        <p:spPr>
          <a:xfrm>
            <a:off x="867538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9" name="Shape 429"/>
          <p:cNvSpPr txBox="1">
            <a:spLocks noGrp="1"/>
          </p:cNvSpPr>
          <p:nvPr>
            <p:ph type="body" idx="17"/>
          </p:nvPr>
        </p:nvSpPr>
        <p:spPr>
          <a:xfrm>
            <a:off x="2807283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body" idx="18"/>
          </p:nvPr>
        </p:nvSpPr>
        <p:spPr>
          <a:xfrm>
            <a:off x="4748624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body" idx="19"/>
          </p:nvPr>
        </p:nvSpPr>
        <p:spPr>
          <a:xfrm>
            <a:off x="6689965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3 columnas + iconos 2">
  <p:cSld name="2_3 columnas + iconos 2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1120692" y="1624638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5" name="Shape 435"/>
          <p:cNvSpPr txBox="1">
            <a:spLocks noGrp="1"/>
          </p:cNvSpPr>
          <p:nvPr>
            <p:ph type="body" idx="2"/>
          </p:nvPr>
        </p:nvSpPr>
        <p:spPr>
          <a:xfrm>
            <a:off x="6754854" y="1624638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6" name="Shape 436"/>
          <p:cNvSpPr txBox="1">
            <a:spLocks noGrp="1"/>
          </p:cNvSpPr>
          <p:nvPr>
            <p:ph type="body" idx="3"/>
          </p:nvPr>
        </p:nvSpPr>
        <p:spPr>
          <a:xfrm>
            <a:off x="3930097" y="1624638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body" idx="4"/>
          </p:nvPr>
        </p:nvSpPr>
        <p:spPr>
          <a:xfrm>
            <a:off x="457199" y="3255891"/>
            <a:ext cx="2611176" cy="287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body" idx="5"/>
          </p:nvPr>
        </p:nvSpPr>
        <p:spPr>
          <a:xfrm>
            <a:off x="6075625" y="3255890"/>
            <a:ext cx="2611176" cy="287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6"/>
          </p:nvPr>
        </p:nvSpPr>
        <p:spPr>
          <a:xfrm>
            <a:off x="3266412" y="3255890"/>
            <a:ext cx="2611176" cy="287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7"/>
          </p:nvPr>
        </p:nvSpPr>
        <p:spPr>
          <a:xfrm>
            <a:off x="457200" y="2176731"/>
            <a:ext cx="2611176" cy="9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body" idx="8"/>
          </p:nvPr>
        </p:nvSpPr>
        <p:spPr>
          <a:xfrm>
            <a:off x="3266412" y="2176731"/>
            <a:ext cx="2611176" cy="9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body" idx="9"/>
          </p:nvPr>
        </p:nvSpPr>
        <p:spPr>
          <a:xfrm>
            <a:off x="6075625" y="2176731"/>
            <a:ext cx="2611176" cy="9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4 columnas">
  <p:cSld name="4_4 columnas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57200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body" idx="2"/>
          </p:nvPr>
        </p:nvSpPr>
        <p:spPr>
          <a:xfrm>
            <a:off x="457200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body" idx="3"/>
          </p:nvPr>
        </p:nvSpPr>
        <p:spPr>
          <a:xfrm>
            <a:off x="6728418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body" idx="4"/>
          </p:nvPr>
        </p:nvSpPr>
        <p:spPr>
          <a:xfrm>
            <a:off x="6728418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1" name="Shape 451"/>
          <p:cNvSpPr txBox="1">
            <a:spLocks noGrp="1"/>
          </p:cNvSpPr>
          <p:nvPr>
            <p:ph type="body" idx="5"/>
          </p:nvPr>
        </p:nvSpPr>
        <p:spPr>
          <a:xfrm>
            <a:off x="2547606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body" idx="6"/>
          </p:nvPr>
        </p:nvSpPr>
        <p:spPr>
          <a:xfrm>
            <a:off x="4638013" y="3916953"/>
            <a:ext cx="1958382" cy="221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body" idx="7"/>
          </p:nvPr>
        </p:nvSpPr>
        <p:spPr>
          <a:xfrm>
            <a:off x="2547606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body" idx="8"/>
          </p:nvPr>
        </p:nvSpPr>
        <p:spPr>
          <a:xfrm>
            <a:off x="4638013" y="3543910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ice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170571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Trebuchet MS"/>
              <a:buAutoNum type="arabicPeriod"/>
              <a:defRPr sz="2100" b="0" i="0" u="none" strike="noStrike" cap="none">
                <a:solidFill>
                  <a:srgbClr val="B2B2B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B2B2B2"/>
              </a:buClr>
              <a:buSzPts val="1600"/>
              <a:buFont typeface="Trebuchet MS"/>
              <a:buAutoNum type="arabicPeriod"/>
              <a:defRPr sz="1600" b="0" i="0" u="none" strike="noStrike" cap="none">
                <a:solidFill>
                  <a:srgbClr val="B2B2B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Trebuchet MS"/>
              <a:buAutoNum type="arabicPeriod"/>
              <a:defRPr sz="1400" b="0" i="0" u="none" strike="noStrike" cap="none">
                <a:solidFill>
                  <a:srgbClr val="B2B2B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Trebuchet MS"/>
              <a:buAutoNum type="arabicPeriod"/>
              <a:defRPr sz="1400" b="0" i="0" u="none" strike="noStrike" cap="none">
                <a:solidFill>
                  <a:srgbClr val="B2B2B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rgbClr val="B2B2B2"/>
              </a:buClr>
              <a:buSzPts val="1300"/>
              <a:buFont typeface="Trebuchet MS"/>
              <a:buAutoNum type="arabicPeriod"/>
              <a:defRPr sz="1300" b="0" i="0" u="none" strike="noStrike" cap="none">
                <a:solidFill>
                  <a:srgbClr val="B2B2B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columnas">
  <p:cSld name="1_2 columnas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57201" y="2575332"/>
            <a:ext cx="4040187" cy="355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body" idx="2"/>
          </p:nvPr>
        </p:nvSpPr>
        <p:spPr>
          <a:xfrm>
            <a:off x="4645026" y="2575332"/>
            <a:ext cx="4041775" cy="355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body" idx="3"/>
          </p:nvPr>
        </p:nvSpPr>
        <p:spPr>
          <a:xfrm>
            <a:off x="4645026" y="1539304"/>
            <a:ext cx="4041775" cy="103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body" idx="4"/>
          </p:nvPr>
        </p:nvSpPr>
        <p:spPr>
          <a:xfrm>
            <a:off x="457201" y="1539304"/>
            <a:ext cx="4040187" cy="103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llage fotos">
  <p:cSld name="2_collage fotos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pic" idx="2"/>
          </p:nvPr>
        </p:nvSpPr>
        <p:spPr>
          <a:xfrm>
            <a:off x="0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5" name="Shape 465"/>
          <p:cNvSpPr>
            <a:spLocks noGrp="1"/>
          </p:cNvSpPr>
          <p:nvPr>
            <p:ph type="pic" idx="3"/>
          </p:nvPr>
        </p:nvSpPr>
        <p:spPr>
          <a:xfrm>
            <a:off x="1827823" y="302267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6" name="Shape 466"/>
          <p:cNvSpPr>
            <a:spLocks noGrp="1"/>
          </p:cNvSpPr>
          <p:nvPr>
            <p:ph type="pic" idx="4"/>
          </p:nvPr>
        </p:nvSpPr>
        <p:spPr>
          <a:xfrm>
            <a:off x="3655646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7" name="Shape 467"/>
          <p:cNvSpPr>
            <a:spLocks noGrp="1"/>
          </p:cNvSpPr>
          <p:nvPr>
            <p:ph type="pic" idx="5"/>
          </p:nvPr>
        </p:nvSpPr>
        <p:spPr>
          <a:xfrm>
            <a:off x="5483469" y="302267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8" name="Shape 468"/>
          <p:cNvSpPr>
            <a:spLocks noGrp="1"/>
          </p:cNvSpPr>
          <p:nvPr>
            <p:ph type="pic" idx="6"/>
          </p:nvPr>
        </p:nvSpPr>
        <p:spPr>
          <a:xfrm>
            <a:off x="7316177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9" name="Shape 469"/>
          <p:cNvSpPr>
            <a:spLocks noGrp="1"/>
          </p:cNvSpPr>
          <p:nvPr>
            <p:ph type="pic" idx="7"/>
          </p:nvPr>
        </p:nvSpPr>
        <p:spPr>
          <a:xfrm>
            <a:off x="0" y="4926221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0" name="Shape 470"/>
          <p:cNvSpPr>
            <a:spLocks noGrp="1"/>
          </p:cNvSpPr>
          <p:nvPr>
            <p:ph type="pic" idx="8"/>
          </p:nvPr>
        </p:nvSpPr>
        <p:spPr>
          <a:xfrm>
            <a:off x="3655646" y="4926221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pic" idx="9"/>
          </p:nvPr>
        </p:nvSpPr>
        <p:spPr>
          <a:xfrm>
            <a:off x="7316177" y="4926221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1827823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body" idx="13"/>
          </p:nvPr>
        </p:nvSpPr>
        <p:spPr>
          <a:xfrm>
            <a:off x="1827823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4" name="Shape 474"/>
          <p:cNvSpPr txBox="1">
            <a:spLocks noGrp="1"/>
          </p:cNvSpPr>
          <p:nvPr>
            <p:ph type="body" idx="14"/>
          </p:nvPr>
        </p:nvSpPr>
        <p:spPr>
          <a:xfrm>
            <a:off x="5483469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5" name="Shape 475"/>
          <p:cNvSpPr txBox="1">
            <a:spLocks noGrp="1"/>
          </p:cNvSpPr>
          <p:nvPr>
            <p:ph type="body" idx="15"/>
          </p:nvPr>
        </p:nvSpPr>
        <p:spPr>
          <a:xfrm>
            <a:off x="5483469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body" idx="16"/>
          </p:nvPr>
        </p:nvSpPr>
        <p:spPr>
          <a:xfrm>
            <a:off x="3655646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7" name="Shape 477"/>
          <p:cNvSpPr txBox="1">
            <a:spLocks noGrp="1"/>
          </p:cNvSpPr>
          <p:nvPr>
            <p:ph type="body" idx="17"/>
          </p:nvPr>
        </p:nvSpPr>
        <p:spPr>
          <a:xfrm>
            <a:off x="3655646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18"/>
          </p:nvPr>
        </p:nvSpPr>
        <p:spPr>
          <a:xfrm>
            <a:off x="0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body" idx="19"/>
          </p:nvPr>
        </p:nvSpPr>
        <p:spPr>
          <a:xfrm>
            <a:off x="0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body" idx="20"/>
          </p:nvPr>
        </p:nvSpPr>
        <p:spPr>
          <a:xfrm>
            <a:off x="7316177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1" name="Shape 481"/>
          <p:cNvSpPr txBox="1">
            <a:spLocks noGrp="1"/>
          </p:cNvSpPr>
          <p:nvPr>
            <p:ph type="body" idx="21"/>
          </p:nvPr>
        </p:nvSpPr>
        <p:spPr>
          <a:xfrm>
            <a:off x="7316177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body" idx="22"/>
          </p:nvPr>
        </p:nvSpPr>
        <p:spPr>
          <a:xfrm>
            <a:off x="1827823" y="4926221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body" idx="23"/>
          </p:nvPr>
        </p:nvSpPr>
        <p:spPr>
          <a:xfrm>
            <a:off x="1827823" y="5452076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body" idx="24"/>
          </p:nvPr>
        </p:nvSpPr>
        <p:spPr>
          <a:xfrm>
            <a:off x="5483469" y="4926221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body" idx="25"/>
          </p:nvPr>
        </p:nvSpPr>
        <p:spPr>
          <a:xfrm>
            <a:off x="5483469" y="5452076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llage fotos">
  <p:cSld name="3_collage fotos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0" y="1119122"/>
            <a:ext cx="9144000" cy="3807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9" name="Shape 489"/>
          <p:cNvSpPr>
            <a:spLocks noGrp="1"/>
          </p:cNvSpPr>
          <p:nvPr>
            <p:ph type="pic" idx="2"/>
          </p:nvPr>
        </p:nvSpPr>
        <p:spPr>
          <a:xfrm>
            <a:off x="0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0" name="Shape 490"/>
          <p:cNvSpPr>
            <a:spLocks noGrp="1"/>
          </p:cNvSpPr>
          <p:nvPr>
            <p:ph type="pic" idx="3"/>
          </p:nvPr>
        </p:nvSpPr>
        <p:spPr>
          <a:xfrm>
            <a:off x="1824418" y="3036156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1" name="Shape 491"/>
          <p:cNvSpPr>
            <a:spLocks noGrp="1"/>
          </p:cNvSpPr>
          <p:nvPr>
            <p:ph type="pic" idx="4"/>
          </p:nvPr>
        </p:nvSpPr>
        <p:spPr>
          <a:xfrm>
            <a:off x="3655646" y="1132606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2" name="Shape 492"/>
          <p:cNvSpPr>
            <a:spLocks noGrp="1"/>
          </p:cNvSpPr>
          <p:nvPr>
            <p:ph type="pic" idx="5"/>
          </p:nvPr>
        </p:nvSpPr>
        <p:spPr>
          <a:xfrm>
            <a:off x="5483469" y="302267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3" name="Shape 493"/>
          <p:cNvSpPr>
            <a:spLocks noGrp="1"/>
          </p:cNvSpPr>
          <p:nvPr>
            <p:ph type="pic" idx="6"/>
          </p:nvPr>
        </p:nvSpPr>
        <p:spPr>
          <a:xfrm>
            <a:off x="7316177" y="1119122"/>
            <a:ext cx="1827823" cy="1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1827823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body" idx="7"/>
          </p:nvPr>
        </p:nvSpPr>
        <p:spPr>
          <a:xfrm>
            <a:off x="1827823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body" idx="8"/>
          </p:nvPr>
        </p:nvSpPr>
        <p:spPr>
          <a:xfrm>
            <a:off x="5483469" y="1119123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7" name="Shape 497"/>
          <p:cNvSpPr txBox="1">
            <a:spLocks noGrp="1"/>
          </p:cNvSpPr>
          <p:nvPr>
            <p:ph type="body" idx="9"/>
          </p:nvPr>
        </p:nvSpPr>
        <p:spPr>
          <a:xfrm>
            <a:off x="5483469" y="1644977"/>
            <a:ext cx="1827823" cy="13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8" name="Shape 498"/>
          <p:cNvSpPr txBox="1">
            <a:spLocks noGrp="1"/>
          </p:cNvSpPr>
          <p:nvPr>
            <p:ph type="body" idx="13"/>
          </p:nvPr>
        </p:nvSpPr>
        <p:spPr>
          <a:xfrm>
            <a:off x="3655646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9" name="Shape 499"/>
          <p:cNvSpPr txBox="1">
            <a:spLocks noGrp="1"/>
          </p:cNvSpPr>
          <p:nvPr>
            <p:ph type="body" idx="14"/>
          </p:nvPr>
        </p:nvSpPr>
        <p:spPr>
          <a:xfrm>
            <a:off x="3655646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body" idx="15"/>
          </p:nvPr>
        </p:nvSpPr>
        <p:spPr>
          <a:xfrm>
            <a:off x="0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body" idx="16"/>
          </p:nvPr>
        </p:nvSpPr>
        <p:spPr>
          <a:xfrm>
            <a:off x="0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2" name="Shape 502"/>
          <p:cNvSpPr txBox="1">
            <a:spLocks noGrp="1"/>
          </p:cNvSpPr>
          <p:nvPr>
            <p:ph type="body" idx="17"/>
          </p:nvPr>
        </p:nvSpPr>
        <p:spPr>
          <a:xfrm>
            <a:off x="7316177" y="3036156"/>
            <a:ext cx="1827823" cy="52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body" idx="18"/>
          </p:nvPr>
        </p:nvSpPr>
        <p:spPr>
          <a:xfrm>
            <a:off x="7316177" y="3562011"/>
            <a:ext cx="1827823" cy="136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body" idx="19"/>
          </p:nvPr>
        </p:nvSpPr>
        <p:spPr>
          <a:xfrm>
            <a:off x="342558" y="5542356"/>
            <a:ext cx="8443051" cy="60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4645026" y="1914644"/>
            <a:ext cx="4041775" cy="113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0" name="Shape 510"/>
          <p:cNvSpPr>
            <a:spLocks noGrp="1"/>
          </p:cNvSpPr>
          <p:nvPr>
            <p:ph type="pic" idx="2"/>
          </p:nvPr>
        </p:nvSpPr>
        <p:spPr>
          <a:xfrm>
            <a:off x="0" y="1119122"/>
            <a:ext cx="4497387" cy="573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1" name="Shape 511"/>
          <p:cNvSpPr txBox="1">
            <a:spLocks noGrp="1"/>
          </p:cNvSpPr>
          <p:nvPr>
            <p:ph type="body" idx="3"/>
          </p:nvPr>
        </p:nvSpPr>
        <p:spPr>
          <a:xfrm>
            <a:off x="5310106" y="3167070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2" name="Shape 512"/>
          <p:cNvSpPr txBox="1">
            <a:spLocks noGrp="1"/>
          </p:cNvSpPr>
          <p:nvPr>
            <p:ph type="body" idx="4"/>
          </p:nvPr>
        </p:nvSpPr>
        <p:spPr>
          <a:xfrm>
            <a:off x="5310106" y="3397171"/>
            <a:ext cx="3376695" cy="67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3" name="Shape 513"/>
          <p:cNvSpPr txBox="1">
            <a:spLocks noGrp="1"/>
          </p:cNvSpPr>
          <p:nvPr>
            <p:ph type="body" idx="5"/>
          </p:nvPr>
        </p:nvSpPr>
        <p:spPr>
          <a:xfrm>
            <a:off x="4645027" y="1530313"/>
            <a:ext cx="404177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4" name="Shape 514"/>
          <p:cNvSpPr txBox="1">
            <a:spLocks noGrp="1"/>
          </p:cNvSpPr>
          <p:nvPr>
            <p:ph type="body" idx="6"/>
          </p:nvPr>
        </p:nvSpPr>
        <p:spPr>
          <a:xfrm>
            <a:off x="5310106" y="4189365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5" name="Shape 515"/>
          <p:cNvSpPr txBox="1">
            <a:spLocks noGrp="1"/>
          </p:cNvSpPr>
          <p:nvPr>
            <p:ph type="body" idx="7"/>
          </p:nvPr>
        </p:nvSpPr>
        <p:spPr>
          <a:xfrm>
            <a:off x="5310106" y="4419465"/>
            <a:ext cx="3376695" cy="67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8"/>
          </p:nvPr>
        </p:nvSpPr>
        <p:spPr>
          <a:xfrm>
            <a:off x="5310106" y="5222697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body" idx="9"/>
          </p:nvPr>
        </p:nvSpPr>
        <p:spPr>
          <a:xfrm>
            <a:off x="5310106" y="5452797"/>
            <a:ext cx="3376695" cy="67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4 columnas">
  <p:cSld name="5_4 columnas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457200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22" name="Shape 522"/>
          <p:cNvSpPr txBox="1">
            <a:spLocks noGrp="1"/>
          </p:cNvSpPr>
          <p:nvPr>
            <p:ph type="body" idx="2"/>
          </p:nvPr>
        </p:nvSpPr>
        <p:spPr>
          <a:xfrm>
            <a:off x="457200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body" idx="3"/>
          </p:nvPr>
        </p:nvSpPr>
        <p:spPr>
          <a:xfrm>
            <a:off x="6728418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4" name="Shape 524"/>
          <p:cNvSpPr txBox="1">
            <a:spLocks noGrp="1"/>
          </p:cNvSpPr>
          <p:nvPr>
            <p:ph type="body" idx="4"/>
          </p:nvPr>
        </p:nvSpPr>
        <p:spPr>
          <a:xfrm>
            <a:off x="6728418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body" idx="5"/>
          </p:nvPr>
        </p:nvSpPr>
        <p:spPr>
          <a:xfrm>
            <a:off x="2547606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body" idx="6"/>
          </p:nvPr>
        </p:nvSpPr>
        <p:spPr>
          <a:xfrm>
            <a:off x="4638013" y="5413611"/>
            <a:ext cx="195838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7" name="Shape 527"/>
          <p:cNvSpPr txBox="1">
            <a:spLocks noGrp="1"/>
          </p:cNvSpPr>
          <p:nvPr>
            <p:ph type="body" idx="7"/>
          </p:nvPr>
        </p:nvSpPr>
        <p:spPr>
          <a:xfrm>
            <a:off x="2547606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body" idx="8"/>
          </p:nvPr>
        </p:nvSpPr>
        <p:spPr>
          <a:xfrm>
            <a:off x="4638013" y="5040568"/>
            <a:ext cx="1958382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9" name="Shape 529"/>
          <p:cNvSpPr>
            <a:spLocks noGrp="1"/>
          </p:cNvSpPr>
          <p:nvPr>
            <p:ph type="pic" idx="9"/>
          </p:nvPr>
        </p:nvSpPr>
        <p:spPr>
          <a:xfrm>
            <a:off x="457200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0" name="Shape 530"/>
          <p:cNvSpPr>
            <a:spLocks noGrp="1"/>
          </p:cNvSpPr>
          <p:nvPr>
            <p:ph type="pic" idx="13"/>
          </p:nvPr>
        </p:nvSpPr>
        <p:spPr>
          <a:xfrm>
            <a:off x="2547606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1" name="Shape 531"/>
          <p:cNvSpPr>
            <a:spLocks noGrp="1"/>
          </p:cNvSpPr>
          <p:nvPr>
            <p:ph type="pic" idx="14"/>
          </p:nvPr>
        </p:nvSpPr>
        <p:spPr>
          <a:xfrm>
            <a:off x="4638013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2" name="Shape 532"/>
          <p:cNvSpPr>
            <a:spLocks noGrp="1"/>
          </p:cNvSpPr>
          <p:nvPr>
            <p:ph type="pic" idx="15"/>
          </p:nvPr>
        </p:nvSpPr>
        <p:spPr>
          <a:xfrm>
            <a:off x="6728418" y="1530313"/>
            <a:ext cx="1958382" cy="332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4 columnas">
  <p:cSld name="6_4 columnas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6728418" y="1530313"/>
            <a:ext cx="1958382" cy="190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37" name="Shape 537"/>
          <p:cNvSpPr>
            <a:spLocks noGrp="1"/>
          </p:cNvSpPr>
          <p:nvPr>
            <p:ph type="pic" idx="2"/>
          </p:nvPr>
        </p:nvSpPr>
        <p:spPr>
          <a:xfrm>
            <a:off x="4638013" y="1530313"/>
            <a:ext cx="1958382" cy="461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457199" y="1914645"/>
            <a:ext cx="4041775" cy="74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9" name="Shape 539"/>
          <p:cNvSpPr txBox="1">
            <a:spLocks noGrp="1"/>
          </p:cNvSpPr>
          <p:nvPr>
            <p:ph type="body" idx="3"/>
          </p:nvPr>
        </p:nvSpPr>
        <p:spPr>
          <a:xfrm>
            <a:off x="1122278" y="2818034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0" name="Shape 540"/>
          <p:cNvSpPr txBox="1">
            <a:spLocks noGrp="1"/>
          </p:cNvSpPr>
          <p:nvPr>
            <p:ph type="body" idx="4"/>
          </p:nvPr>
        </p:nvSpPr>
        <p:spPr>
          <a:xfrm>
            <a:off x="1122278" y="3048135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1" name="Shape 541"/>
          <p:cNvSpPr txBox="1">
            <a:spLocks noGrp="1"/>
          </p:cNvSpPr>
          <p:nvPr>
            <p:ph type="body" idx="5"/>
          </p:nvPr>
        </p:nvSpPr>
        <p:spPr>
          <a:xfrm>
            <a:off x="457200" y="1530313"/>
            <a:ext cx="404177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body" idx="6"/>
          </p:nvPr>
        </p:nvSpPr>
        <p:spPr>
          <a:xfrm>
            <a:off x="1122278" y="3654888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body" idx="7"/>
          </p:nvPr>
        </p:nvSpPr>
        <p:spPr>
          <a:xfrm>
            <a:off x="1122278" y="3884988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body" idx="8"/>
          </p:nvPr>
        </p:nvSpPr>
        <p:spPr>
          <a:xfrm>
            <a:off x="1122278" y="4502998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body" idx="9"/>
          </p:nvPr>
        </p:nvSpPr>
        <p:spPr>
          <a:xfrm>
            <a:off x="1122278" y="4733099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6" name="Shape 546"/>
          <p:cNvSpPr txBox="1">
            <a:spLocks noGrp="1"/>
          </p:cNvSpPr>
          <p:nvPr>
            <p:ph type="body" idx="13"/>
          </p:nvPr>
        </p:nvSpPr>
        <p:spPr>
          <a:xfrm>
            <a:off x="1122278" y="5358796"/>
            <a:ext cx="3376695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body" idx="14"/>
          </p:nvPr>
        </p:nvSpPr>
        <p:spPr>
          <a:xfrm>
            <a:off x="1122278" y="5588897"/>
            <a:ext cx="3376695" cy="5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5"/>
          </p:nvPr>
        </p:nvSpPr>
        <p:spPr>
          <a:xfrm>
            <a:off x="6728418" y="3572335"/>
            <a:ext cx="1958382" cy="2568498"/>
          </a:xfrm>
          <a:prstGeom prst="rect">
            <a:avLst/>
          </a:prstGeom>
          <a:solidFill>
            <a:srgbClr val="002F87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Char char="✓"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3 columnas + iconos 2">
  <p:cSld name="3_3 columnas + iconos 2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457199" y="4114635"/>
            <a:ext cx="5420388" cy="20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3" name="Shape 553"/>
          <p:cNvSpPr txBox="1">
            <a:spLocks noGrp="1"/>
          </p:cNvSpPr>
          <p:nvPr>
            <p:ph type="body" idx="2"/>
          </p:nvPr>
        </p:nvSpPr>
        <p:spPr>
          <a:xfrm>
            <a:off x="6783867" y="4113237"/>
            <a:ext cx="1902934" cy="70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4" name="Shape 554"/>
          <p:cNvSpPr>
            <a:spLocks noGrp="1"/>
          </p:cNvSpPr>
          <p:nvPr>
            <p:ph type="pic" idx="3"/>
          </p:nvPr>
        </p:nvSpPr>
        <p:spPr>
          <a:xfrm>
            <a:off x="457199" y="1530313"/>
            <a:ext cx="2611176" cy="205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5" name="Shape 555"/>
          <p:cNvSpPr txBox="1">
            <a:spLocks noGrp="1"/>
          </p:cNvSpPr>
          <p:nvPr>
            <p:ph type="body" idx="4"/>
          </p:nvPr>
        </p:nvSpPr>
        <p:spPr>
          <a:xfrm>
            <a:off x="457199" y="3741592"/>
            <a:ext cx="5420388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3266411" y="1530313"/>
            <a:ext cx="2611176" cy="2056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307101" marR="0" lvl="0" indent="-192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F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body" idx="5"/>
          </p:nvPr>
        </p:nvSpPr>
        <p:spPr>
          <a:xfrm>
            <a:off x="6075625" y="1530313"/>
            <a:ext cx="2611176" cy="2040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Char char="✓"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body" idx="6"/>
          </p:nvPr>
        </p:nvSpPr>
        <p:spPr>
          <a:xfrm>
            <a:off x="3266411" y="1530313"/>
            <a:ext cx="2611176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9" name="Shape 559"/>
          <p:cNvSpPr txBox="1">
            <a:spLocks noGrp="1"/>
          </p:cNvSpPr>
          <p:nvPr>
            <p:ph type="body" idx="7"/>
          </p:nvPr>
        </p:nvSpPr>
        <p:spPr>
          <a:xfrm>
            <a:off x="3266411" y="2062962"/>
            <a:ext cx="2611176" cy="1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0" name="Shape 560"/>
          <p:cNvSpPr txBox="1">
            <a:spLocks noGrp="1"/>
          </p:cNvSpPr>
          <p:nvPr>
            <p:ph type="body" idx="8"/>
          </p:nvPr>
        </p:nvSpPr>
        <p:spPr>
          <a:xfrm>
            <a:off x="6783867" y="3741592"/>
            <a:ext cx="190293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body" idx="9"/>
          </p:nvPr>
        </p:nvSpPr>
        <p:spPr>
          <a:xfrm>
            <a:off x="6783867" y="5431569"/>
            <a:ext cx="1902934" cy="70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body" idx="13"/>
          </p:nvPr>
        </p:nvSpPr>
        <p:spPr>
          <a:xfrm>
            <a:off x="6783867" y="5059924"/>
            <a:ext cx="190293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iseño personalizado">
  <p:cSld name="7_Diseño personalizado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Shape 565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1120692" y="5074139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2F8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F8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7" name="Shape 567"/>
          <p:cNvSpPr txBox="1">
            <a:spLocks noGrp="1"/>
          </p:cNvSpPr>
          <p:nvPr>
            <p:ph type="body" idx="2"/>
          </p:nvPr>
        </p:nvSpPr>
        <p:spPr>
          <a:xfrm>
            <a:off x="1120692" y="5447180"/>
            <a:ext cx="1947683" cy="69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8" name="Shape 568"/>
          <p:cNvSpPr txBox="1">
            <a:spLocks noGrp="1"/>
          </p:cNvSpPr>
          <p:nvPr>
            <p:ph type="body" idx="3"/>
          </p:nvPr>
        </p:nvSpPr>
        <p:spPr>
          <a:xfrm>
            <a:off x="6754854" y="5074139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2F8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F8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body" idx="4"/>
          </p:nvPr>
        </p:nvSpPr>
        <p:spPr>
          <a:xfrm>
            <a:off x="6754853" y="5447181"/>
            <a:ext cx="1931947" cy="69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body" idx="5"/>
          </p:nvPr>
        </p:nvSpPr>
        <p:spPr>
          <a:xfrm>
            <a:off x="3930097" y="5074139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2F87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F8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6"/>
          </p:nvPr>
        </p:nvSpPr>
        <p:spPr>
          <a:xfrm>
            <a:off x="3930097" y="5447181"/>
            <a:ext cx="1947491" cy="69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Diseño personalizado">
  <p:cSld name="8_Diseño personalizado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6728418" y="1530313"/>
            <a:ext cx="1958382" cy="2220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457200" y="1530313"/>
            <a:ext cx="1958382" cy="461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2547606" y="1530313"/>
            <a:ext cx="4048788" cy="222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2547605" y="3920025"/>
            <a:ext cx="1958382" cy="2220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2547605" y="1530313"/>
            <a:ext cx="4048788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0" name="Shape 580"/>
          <p:cNvSpPr txBox="1">
            <a:spLocks noGrp="1"/>
          </p:cNvSpPr>
          <p:nvPr>
            <p:ph type="body" idx="2"/>
          </p:nvPr>
        </p:nvSpPr>
        <p:spPr>
          <a:xfrm>
            <a:off x="2547605" y="2062962"/>
            <a:ext cx="4048788" cy="168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4638013" y="3920025"/>
            <a:ext cx="4048787" cy="2220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2" name="Shape 582"/>
          <p:cNvSpPr txBox="1">
            <a:spLocks noGrp="1"/>
          </p:cNvSpPr>
          <p:nvPr>
            <p:ph type="body" idx="3"/>
          </p:nvPr>
        </p:nvSpPr>
        <p:spPr>
          <a:xfrm>
            <a:off x="4638014" y="3920026"/>
            <a:ext cx="4048788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3" name="Shape 583"/>
          <p:cNvSpPr txBox="1">
            <a:spLocks noGrp="1"/>
          </p:cNvSpPr>
          <p:nvPr>
            <p:ph type="body" idx="4"/>
          </p:nvPr>
        </p:nvSpPr>
        <p:spPr>
          <a:xfrm>
            <a:off x="4638014" y="4452675"/>
            <a:ext cx="4048788" cy="168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4" name="Shape 584"/>
          <p:cNvSpPr txBox="1">
            <a:spLocks noGrp="1"/>
          </p:cNvSpPr>
          <p:nvPr>
            <p:ph type="body" idx="5"/>
          </p:nvPr>
        </p:nvSpPr>
        <p:spPr>
          <a:xfrm>
            <a:off x="901741" y="1553633"/>
            <a:ext cx="1513841" cy="5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5" name="Shape 585"/>
          <p:cNvSpPr txBox="1">
            <a:spLocks noGrp="1"/>
          </p:cNvSpPr>
          <p:nvPr>
            <p:ph type="body" idx="6"/>
          </p:nvPr>
        </p:nvSpPr>
        <p:spPr>
          <a:xfrm>
            <a:off x="457200" y="2086281"/>
            <a:ext cx="1958382" cy="4054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Diseño personalizado">
  <p:cSld name="9_Diseño personalizado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457199" y="1624638"/>
            <a:ext cx="261117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0" name="Shape 590"/>
          <p:cNvSpPr txBox="1">
            <a:spLocks noGrp="1"/>
          </p:cNvSpPr>
          <p:nvPr>
            <p:ph type="body" idx="2"/>
          </p:nvPr>
        </p:nvSpPr>
        <p:spPr>
          <a:xfrm>
            <a:off x="6075625" y="1624638"/>
            <a:ext cx="2611175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1" name="Shape 591"/>
          <p:cNvSpPr txBox="1">
            <a:spLocks noGrp="1"/>
          </p:cNvSpPr>
          <p:nvPr>
            <p:ph type="body" idx="3"/>
          </p:nvPr>
        </p:nvSpPr>
        <p:spPr>
          <a:xfrm>
            <a:off x="3266412" y="1624638"/>
            <a:ext cx="261117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body" idx="4"/>
          </p:nvPr>
        </p:nvSpPr>
        <p:spPr>
          <a:xfrm>
            <a:off x="457199" y="1997681"/>
            <a:ext cx="2611176" cy="64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3" name="Shape 593"/>
          <p:cNvSpPr txBox="1">
            <a:spLocks noGrp="1"/>
          </p:cNvSpPr>
          <p:nvPr>
            <p:ph type="body" idx="5"/>
          </p:nvPr>
        </p:nvSpPr>
        <p:spPr>
          <a:xfrm>
            <a:off x="6075625" y="1997681"/>
            <a:ext cx="2611176" cy="162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4" name="Shape 594"/>
          <p:cNvSpPr txBox="1">
            <a:spLocks noGrp="1"/>
          </p:cNvSpPr>
          <p:nvPr>
            <p:ph type="body" idx="6"/>
          </p:nvPr>
        </p:nvSpPr>
        <p:spPr>
          <a:xfrm>
            <a:off x="3266412" y="1997681"/>
            <a:ext cx="2611176" cy="64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 col">
  <p:cSld name="Título y objetos 1 col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131634" y="1600480"/>
            <a:ext cx="655466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2131634" y="1973523"/>
            <a:ext cx="6554663" cy="73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2131634" y="2746000"/>
            <a:ext cx="655466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4"/>
          </p:nvPr>
        </p:nvSpPr>
        <p:spPr>
          <a:xfrm>
            <a:off x="2131634" y="3119043"/>
            <a:ext cx="6554663" cy="73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5"/>
          </p:nvPr>
        </p:nvSpPr>
        <p:spPr>
          <a:xfrm>
            <a:off x="2131634" y="3889797"/>
            <a:ext cx="655466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6"/>
          </p:nvPr>
        </p:nvSpPr>
        <p:spPr>
          <a:xfrm>
            <a:off x="2131634" y="4262840"/>
            <a:ext cx="6554663" cy="73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7"/>
          </p:nvPr>
        </p:nvSpPr>
        <p:spPr>
          <a:xfrm>
            <a:off x="2131634" y="5033594"/>
            <a:ext cx="655466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8"/>
          </p:nvPr>
        </p:nvSpPr>
        <p:spPr>
          <a:xfrm>
            <a:off x="2131634" y="5406637"/>
            <a:ext cx="6554663" cy="73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4 columnas">
  <p:cSld name="7_4 columnas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1082089" y="5040568"/>
            <a:ext cx="1333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8" name="Shape 59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599" name="Shape 599"/>
          <p:cNvSpPr txBox="1">
            <a:spLocks noGrp="1"/>
          </p:cNvSpPr>
          <p:nvPr>
            <p:ph type="body" idx="2"/>
          </p:nvPr>
        </p:nvSpPr>
        <p:spPr>
          <a:xfrm>
            <a:off x="1082089" y="5413611"/>
            <a:ext cx="1333491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0" name="Shape 600"/>
          <p:cNvSpPr txBox="1">
            <a:spLocks noGrp="1"/>
          </p:cNvSpPr>
          <p:nvPr>
            <p:ph type="body" idx="3"/>
          </p:nvPr>
        </p:nvSpPr>
        <p:spPr>
          <a:xfrm>
            <a:off x="7366529" y="5040568"/>
            <a:ext cx="132027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1" name="Shape 601"/>
          <p:cNvSpPr txBox="1">
            <a:spLocks noGrp="1"/>
          </p:cNvSpPr>
          <p:nvPr>
            <p:ph type="body" idx="4"/>
          </p:nvPr>
        </p:nvSpPr>
        <p:spPr>
          <a:xfrm>
            <a:off x="7366528" y="5413611"/>
            <a:ext cx="1320272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2" name="Shape 602"/>
          <p:cNvSpPr txBox="1">
            <a:spLocks noGrp="1"/>
          </p:cNvSpPr>
          <p:nvPr>
            <p:ph type="body" idx="5"/>
          </p:nvPr>
        </p:nvSpPr>
        <p:spPr>
          <a:xfrm>
            <a:off x="3190775" y="5413611"/>
            <a:ext cx="1315213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3" name="Shape 603"/>
          <p:cNvSpPr txBox="1">
            <a:spLocks noGrp="1"/>
          </p:cNvSpPr>
          <p:nvPr>
            <p:ph type="body" idx="6"/>
          </p:nvPr>
        </p:nvSpPr>
        <p:spPr>
          <a:xfrm>
            <a:off x="5257844" y="5413611"/>
            <a:ext cx="1338550" cy="7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4" name="Shape 604"/>
          <p:cNvSpPr txBox="1">
            <a:spLocks noGrp="1"/>
          </p:cNvSpPr>
          <p:nvPr>
            <p:ph type="body" idx="7"/>
          </p:nvPr>
        </p:nvSpPr>
        <p:spPr>
          <a:xfrm>
            <a:off x="3190775" y="5040568"/>
            <a:ext cx="131521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5" name="Shape 605"/>
          <p:cNvSpPr txBox="1">
            <a:spLocks noGrp="1"/>
          </p:cNvSpPr>
          <p:nvPr>
            <p:ph type="body" idx="8"/>
          </p:nvPr>
        </p:nvSpPr>
        <p:spPr>
          <a:xfrm>
            <a:off x="5257844" y="5040568"/>
            <a:ext cx="1338550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Diseño personalizado">
  <p:cSld name="10_Diseño personalizado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5310106" y="162463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0" name="Shape 610"/>
          <p:cNvSpPr txBox="1">
            <a:spLocks noGrp="1"/>
          </p:cNvSpPr>
          <p:nvPr>
            <p:ph type="body" idx="2"/>
          </p:nvPr>
        </p:nvSpPr>
        <p:spPr>
          <a:xfrm>
            <a:off x="5310106" y="189186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1" name="Shape 611"/>
          <p:cNvSpPr txBox="1">
            <a:spLocks noGrp="1"/>
          </p:cNvSpPr>
          <p:nvPr>
            <p:ph type="body" idx="3"/>
          </p:nvPr>
        </p:nvSpPr>
        <p:spPr>
          <a:xfrm>
            <a:off x="5310106" y="2689828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2" name="Shape 612"/>
          <p:cNvSpPr txBox="1">
            <a:spLocks noGrp="1"/>
          </p:cNvSpPr>
          <p:nvPr>
            <p:ph type="body" idx="4"/>
          </p:nvPr>
        </p:nvSpPr>
        <p:spPr>
          <a:xfrm>
            <a:off x="5310106" y="295705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body" idx="5"/>
          </p:nvPr>
        </p:nvSpPr>
        <p:spPr>
          <a:xfrm>
            <a:off x="5310106" y="3741535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body" idx="6"/>
          </p:nvPr>
        </p:nvSpPr>
        <p:spPr>
          <a:xfrm>
            <a:off x="5310106" y="400875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5" name="Shape 615"/>
          <p:cNvSpPr txBox="1">
            <a:spLocks noGrp="1"/>
          </p:cNvSpPr>
          <p:nvPr>
            <p:ph type="body" idx="7"/>
          </p:nvPr>
        </p:nvSpPr>
        <p:spPr>
          <a:xfrm>
            <a:off x="5310106" y="4806724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09FE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body" idx="8"/>
          </p:nvPr>
        </p:nvSpPr>
        <p:spPr>
          <a:xfrm>
            <a:off x="5310106" y="507394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Diseño personalizado">
  <p:cSld name="11_Diseño personalizado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Shape 619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4645027" y="1530313"/>
            <a:ext cx="4041774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body" idx="2"/>
          </p:nvPr>
        </p:nvSpPr>
        <p:spPr>
          <a:xfrm>
            <a:off x="4645027" y="1921407"/>
            <a:ext cx="4041774" cy="84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body" idx="3"/>
          </p:nvPr>
        </p:nvSpPr>
        <p:spPr>
          <a:xfrm>
            <a:off x="4869401" y="5304257"/>
            <a:ext cx="3817399" cy="84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as + iconos">
  <p:cSld name="3 columnas + icono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120692" y="1624638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57199" y="2176730"/>
            <a:ext cx="2611176" cy="158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3"/>
          </p:nvPr>
        </p:nvSpPr>
        <p:spPr>
          <a:xfrm>
            <a:off x="6754854" y="1624638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4"/>
          </p:nvPr>
        </p:nvSpPr>
        <p:spPr>
          <a:xfrm>
            <a:off x="6075625" y="2176731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5"/>
          </p:nvPr>
        </p:nvSpPr>
        <p:spPr>
          <a:xfrm>
            <a:off x="3930097" y="1624638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6"/>
          </p:nvPr>
        </p:nvSpPr>
        <p:spPr>
          <a:xfrm>
            <a:off x="3266412" y="2176731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7"/>
          </p:nvPr>
        </p:nvSpPr>
        <p:spPr>
          <a:xfrm>
            <a:off x="1120692" y="4009676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8"/>
          </p:nvPr>
        </p:nvSpPr>
        <p:spPr>
          <a:xfrm>
            <a:off x="457199" y="4561769"/>
            <a:ext cx="2611176" cy="158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9"/>
          </p:nvPr>
        </p:nvSpPr>
        <p:spPr>
          <a:xfrm>
            <a:off x="6754854" y="4009676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3"/>
          </p:nvPr>
        </p:nvSpPr>
        <p:spPr>
          <a:xfrm>
            <a:off x="6075625" y="4561769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4"/>
          </p:nvPr>
        </p:nvSpPr>
        <p:spPr>
          <a:xfrm>
            <a:off x="3930097" y="4009676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5"/>
          </p:nvPr>
        </p:nvSpPr>
        <p:spPr>
          <a:xfrm>
            <a:off x="3266412" y="4561769"/>
            <a:ext cx="2611176" cy="15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as + iconos">
  <p:cSld name="2 columnas + icono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120692" y="162463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1120692" y="236708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5310106" y="162463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4"/>
          </p:nvPr>
        </p:nvSpPr>
        <p:spPr>
          <a:xfrm>
            <a:off x="5310106" y="2367082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5"/>
          </p:nvPr>
        </p:nvSpPr>
        <p:spPr>
          <a:xfrm>
            <a:off x="5310106" y="191688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6"/>
          </p:nvPr>
        </p:nvSpPr>
        <p:spPr>
          <a:xfrm>
            <a:off x="1120692" y="191688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7"/>
          </p:nvPr>
        </p:nvSpPr>
        <p:spPr>
          <a:xfrm>
            <a:off x="1120692" y="319674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8"/>
          </p:nvPr>
        </p:nvSpPr>
        <p:spPr>
          <a:xfrm>
            <a:off x="1120692" y="3939193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9"/>
          </p:nvPr>
        </p:nvSpPr>
        <p:spPr>
          <a:xfrm>
            <a:off x="5310106" y="3196749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3"/>
          </p:nvPr>
        </p:nvSpPr>
        <p:spPr>
          <a:xfrm>
            <a:off x="5310106" y="3939193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4"/>
          </p:nvPr>
        </p:nvSpPr>
        <p:spPr>
          <a:xfrm>
            <a:off x="5310106" y="348899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5"/>
          </p:nvPr>
        </p:nvSpPr>
        <p:spPr>
          <a:xfrm>
            <a:off x="1120692" y="3488996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6"/>
          </p:nvPr>
        </p:nvSpPr>
        <p:spPr>
          <a:xfrm>
            <a:off x="1120692" y="4758114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7"/>
          </p:nvPr>
        </p:nvSpPr>
        <p:spPr>
          <a:xfrm>
            <a:off x="1120692" y="550055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8"/>
          </p:nvPr>
        </p:nvSpPr>
        <p:spPr>
          <a:xfrm>
            <a:off x="5310106" y="4758114"/>
            <a:ext cx="3376695" cy="2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9"/>
          </p:nvPr>
        </p:nvSpPr>
        <p:spPr>
          <a:xfrm>
            <a:off x="5310106" y="5500558"/>
            <a:ext cx="3376695" cy="64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0"/>
          </p:nvPr>
        </p:nvSpPr>
        <p:spPr>
          <a:xfrm>
            <a:off x="5310106" y="5050361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1"/>
          </p:nvPr>
        </p:nvSpPr>
        <p:spPr>
          <a:xfrm>
            <a:off x="1120692" y="5050361"/>
            <a:ext cx="3376695" cy="45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illa">
  <p:cSld name="Portadilla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pic" idx="2"/>
          </p:nvPr>
        </p:nvSpPr>
        <p:spPr>
          <a:xfrm>
            <a:off x="0" y="1119153"/>
            <a:ext cx="9144000" cy="3610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42558" y="5542356"/>
            <a:ext cx="8443051" cy="60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3"/>
          </p:nvPr>
        </p:nvSpPr>
        <p:spPr>
          <a:xfrm>
            <a:off x="342558" y="5061965"/>
            <a:ext cx="8443051" cy="48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aboradores 1">
  <p:cSld name="Colaboradore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862089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862089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3"/>
          </p:nvPr>
        </p:nvSpPr>
        <p:spPr>
          <a:xfrm>
            <a:off x="2807286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4"/>
          </p:nvPr>
        </p:nvSpPr>
        <p:spPr>
          <a:xfrm>
            <a:off x="2807283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5"/>
          </p:nvPr>
        </p:nvSpPr>
        <p:spPr>
          <a:xfrm>
            <a:off x="4748627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6"/>
          </p:nvPr>
        </p:nvSpPr>
        <p:spPr>
          <a:xfrm>
            <a:off x="4748624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7"/>
          </p:nvPr>
        </p:nvSpPr>
        <p:spPr>
          <a:xfrm>
            <a:off x="6689968" y="3465023"/>
            <a:ext cx="1575711" cy="2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8"/>
          </p:nvPr>
        </p:nvSpPr>
        <p:spPr>
          <a:xfrm>
            <a:off x="6689965" y="3752168"/>
            <a:ext cx="1575714" cy="3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idx="9"/>
          </p:nvPr>
        </p:nvSpPr>
        <p:spPr>
          <a:xfrm>
            <a:off x="1009548" y="2094266"/>
            <a:ext cx="1305588" cy="125217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pic" idx="13"/>
          </p:nvPr>
        </p:nvSpPr>
        <p:spPr>
          <a:xfrm>
            <a:off x="2944274" y="2094266"/>
            <a:ext cx="1305588" cy="125217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pic" idx="14"/>
          </p:nvPr>
        </p:nvSpPr>
        <p:spPr>
          <a:xfrm>
            <a:off x="4866053" y="2094266"/>
            <a:ext cx="1323166" cy="1269033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pic" idx="15"/>
          </p:nvPr>
        </p:nvSpPr>
        <p:spPr>
          <a:xfrm>
            <a:off x="6823155" y="2094266"/>
            <a:ext cx="1305588" cy="125217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6"/>
          </p:nvPr>
        </p:nvSpPr>
        <p:spPr>
          <a:xfrm>
            <a:off x="867538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7"/>
          </p:nvPr>
        </p:nvSpPr>
        <p:spPr>
          <a:xfrm>
            <a:off x="2807283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8"/>
          </p:nvPr>
        </p:nvSpPr>
        <p:spPr>
          <a:xfrm>
            <a:off x="4748624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9"/>
          </p:nvPr>
        </p:nvSpPr>
        <p:spPr>
          <a:xfrm>
            <a:off x="6689965" y="4271774"/>
            <a:ext cx="1575714" cy="9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as + iconos 2">
  <p:cSld name="3 columnas + iconos 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20692" y="1624638"/>
            <a:ext cx="1947683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6754854" y="1624638"/>
            <a:ext cx="1931946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3930097" y="1624638"/>
            <a:ext cx="1947491" cy="3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9F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9FE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4"/>
          </p:nvPr>
        </p:nvSpPr>
        <p:spPr>
          <a:xfrm>
            <a:off x="457199" y="3255891"/>
            <a:ext cx="2611176" cy="287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5"/>
          </p:nvPr>
        </p:nvSpPr>
        <p:spPr>
          <a:xfrm>
            <a:off x="6075625" y="3255890"/>
            <a:ext cx="2611176" cy="287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6"/>
          </p:nvPr>
        </p:nvSpPr>
        <p:spPr>
          <a:xfrm>
            <a:off x="3266412" y="3255890"/>
            <a:ext cx="2611176" cy="287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7"/>
          </p:nvPr>
        </p:nvSpPr>
        <p:spPr>
          <a:xfrm>
            <a:off x="457200" y="2176731"/>
            <a:ext cx="2611176" cy="9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8"/>
          </p:nvPr>
        </p:nvSpPr>
        <p:spPr>
          <a:xfrm>
            <a:off x="3266412" y="2176731"/>
            <a:ext cx="2611176" cy="9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9"/>
          </p:nvPr>
        </p:nvSpPr>
        <p:spPr>
          <a:xfrm>
            <a:off x="6075625" y="2176731"/>
            <a:ext cx="2611176" cy="92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4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68790" y="0"/>
            <a:ext cx="6534154" cy="102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209827" y="6329174"/>
            <a:ext cx="989331" cy="22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www.</a:t>
            </a:r>
            <a:r>
              <a:rPr lang="es-MX" sz="900" b="0" i="0" u="none" strike="noStrike" cap="none" dirty="0">
                <a:solidFill>
                  <a:srgbClr val="353535"/>
                </a:solidFill>
                <a:latin typeface="Trebuchet MS"/>
                <a:ea typeface="Trebuchet MS"/>
                <a:cs typeface="Trebuchet MS"/>
                <a:sym typeface="Trebuchet MS"/>
              </a:rPr>
              <a:t>saam</a:t>
            </a:r>
            <a:r>
              <a:rPr lang="es-MX" sz="9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.com</a:t>
            </a:r>
            <a:endParaRPr sz="9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34967" y="6173916"/>
            <a:ext cx="596315" cy="5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574841" y="6329174"/>
            <a:ext cx="311024" cy="285532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BEBEB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09827" y="6329174"/>
            <a:ext cx="989331" cy="22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www.</a:t>
            </a:r>
            <a:r>
              <a:rPr lang="es-MX" sz="900" b="0" i="0" u="none" strike="noStrike" cap="none" dirty="0">
                <a:solidFill>
                  <a:srgbClr val="353535"/>
                </a:solidFill>
                <a:latin typeface="Trebuchet MS"/>
                <a:ea typeface="Trebuchet MS"/>
                <a:cs typeface="Trebuchet MS"/>
                <a:sym typeface="Trebuchet MS"/>
              </a:rPr>
              <a:t>saam</a:t>
            </a:r>
            <a:r>
              <a:rPr lang="es-MX" sz="9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.com</a:t>
            </a:r>
            <a:endParaRPr sz="9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8574841" y="6329174"/>
            <a:ext cx="311024" cy="285532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BEBEB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875" tIns="40925" rIns="81875" bIns="4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09827" y="6329174"/>
            <a:ext cx="989331" cy="22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875" tIns="40925" rIns="81875" bIns="4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www.</a:t>
            </a:r>
            <a:r>
              <a:rPr lang="es-MX" sz="900" b="0" i="0" u="none" strike="noStrike" cap="none" dirty="0">
                <a:solidFill>
                  <a:srgbClr val="353535"/>
                </a:solidFill>
                <a:latin typeface="Trebuchet MS"/>
                <a:ea typeface="Trebuchet MS"/>
                <a:cs typeface="Trebuchet MS"/>
                <a:sym typeface="Trebuchet MS"/>
              </a:rPr>
              <a:t>saam</a:t>
            </a:r>
            <a:r>
              <a:rPr lang="es-MX" sz="9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.com</a:t>
            </a:r>
            <a:endParaRPr sz="9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7319182" y="461251"/>
            <a:ext cx="1607803" cy="2362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xfrm>
            <a:off x="582174" y="260650"/>
            <a:ext cx="65553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s-MX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</a:t>
            </a:r>
            <a:r>
              <a:rPr lang="es-MX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ance Proyecto Tarja Móvil – hito3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151501" y="1268760"/>
            <a:ext cx="3124355" cy="155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107626" y="2896265"/>
            <a:ext cx="3212104" cy="6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SzPts val="900"/>
            </a:pPr>
            <a:r>
              <a:rPr lang="es-CL" sz="900" b="1" i="1" dirty="0"/>
              <a:t>Desarrollar una aplicación web que permita planificar las tarjas diarias para el desconsolidado</a:t>
            </a:r>
            <a:r>
              <a:rPr lang="es-MX" sz="9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vicios de </a:t>
            </a:r>
            <a:r>
              <a:rPr lang="es-MX" sz="1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Mesa de Ayuda y Soporte en terreno, bajo buenas prácticas y estándares mundiales (ISO 9000 - ISO 20000), y cobertura a nivel LATAM, incluidas ubicaciones de </a:t>
            </a:r>
            <a:r>
              <a:rPr lang="es-MX" sz="10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SAAM </a:t>
            </a:r>
            <a:r>
              <a:rPr lang="es-MX" sz="10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 Chile y Costa Rica.</a:t>
            </a:r>
            <a:r>
              <a:rPr lang="es-MX" sz="1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107504" y="1236286"/>
            <a:ext cx="3384376" cy="1416814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Alejandro Adam – Jefe de Proyecto Saam</a:t>
            </a:r>
            <a:endParaRPr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Guillermo Enríquez- DBA – seguridad </a:t>
            </a:r>
            <a:r>
              <a:rPr lang="es-MX" sz="9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Saam</a:t>
            </a:r>
            <a:endParaRPr lang="es-MX"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Rene López – </a:t>
            </a:r>
            <a:r>
              <a:rPr lang="es-MX" sz="9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MX" sz="9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Saam</a:t>
            </a:r>
            <a:endParaRPr lang="es-MX"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Karina Salinas – Comunicaciones </a:t>
            </a:r>
            <a:r>
              <a:rPr lang="es-MX" sz="9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Saam</a:t>
            </a:r>
            <a:endParaRPr lang="es-MX" sz="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Andrés Caro – Infraestructura 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Franco Caamaño– Desarrollo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Rodrigo </a:t>
            </a:r>
            <a:r>
              <a:rPr lang="es-MX" sz="9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yañez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s-MX" sz="9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Lider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de desarrollo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Carolina </a:t>
            </a:r>
            <a:r>
              <a:rPr lang="es-MX" sz="9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Gomez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Desarrollo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193695" y="1164277"/>
            <a:ext cx="849913" cy="162321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3646575" y="1240001"/>
            <a:ext cx="1948800" cy="752700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Gasto Actual :</a:t>
            </a:r>
            <a:endParaRPr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Gasto Esperado :</a:t>
            </a:r>
            <a:endParaRPr sz="9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3672187" y="1183235"/>
            <a:ext cx="891984" cy="194277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Presupuesto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107504" y="2806770"/>
            <a:ext cx="3384376" cy="752554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182689" y="2690614"/>
            <a:ext cx="849913" cy="162321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5745600" y="1233702"/>
            <a:ext cx="1850700" cy="792000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Total            : </a:t>
            </a:r>
            <a:r>
              <a:rPr lang="es-MX" sz="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44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semanas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Transcurrido : 9 semanas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Restantes.    : </a:t>
            </a:r>
            <a:r>
              <a:rPr lang="es-MX" sz="9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35</a:t>
            </a:r>
            <a:r>
              <a:rPr lang="es-MX" sz="9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semanas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5843443" y="1144809"/>
            <a:ext cx="891984" cy="181789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Tiempo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100956" y="3780317"/>
            <a:ext cx="4034737" cy="1207376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92074" y="5229372"/>
            <a:ext cx="4026105" cy="1511996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4227975" y="5229372"/>
            <a:ext cx="4823951" cy="1511996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151501" y="5040122"/>
            <a:ext cx="1513471" cy="203488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Próximas Actividades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4212278" y="3796344"/>
            <a:ext cx="4823951" cy="1191349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4317958" y="3940046"/>
            <a:ext cx="4574522" cy="101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 algn="just">
              <a:buClr>
                <a:schemeClr val="dk1"/>
              </a:buClr>
              <a:buSzPts val="800"/>
              <a:buFont typeface="Wingdings" panose="05000000000000000000" pitchFamily="2" charset="2"/>
              <a:buChar char="§"/>
            </a:pPr>
            <a:r>
              <a:rPr lang="es-CL" sz="900" dirty="0"/>
              <a:t>Se inicia proceso de programación, se ajusta los requerimientos y se analiza el comportamiento de lo desarrollado con los distintos </a:t>
            </a:r>
            <a:r>
              <a:rPr lang="es-CL" sz="900" dirty="0" err="1"/>
              <a:t>stakeholders</a:t>
            </a:r>
            <a:r>
              <a:rPr lang="es-CL" sz="900" dirty="0"/>
              <a:t>.</a:t>
            </a:r>
          </a:p>
          <a:p>
            <a:pPr marL="171450" indent="-171450" algn="just">
              <a:buClr>
                <a:schemeClr val="dk1"/>
              </a:buClr>
              <a:buSzPts val="800"/>
              <a:buFont typeface="Wingdings" panose="05000000000000000000" pitchFamily="2" charset="2"/>
              <a:buChar char="§"/>
            </a:pPr>
            <a:r>
              <a:rPr lang="es-CL" sz="900" dirty="0"/>
              <a:t>Con las vistas aprobadas se continua con el desarrollo de las distintas funcionalidades. </a:t>
            </a:r>
          </a:p>
        </p:txBody>
      </p:sp>
      <p:sp>
        <p:nvSpPr>
          <p:cNvPr id="652" name="Shape 652"/>
          <p:cNvSpPr/>
          <p:nvPr/>
        </p:nvSpPr>
        <p:spPr>
          <a:xfrm>
            <a:off x="182486" y="3598641"/>
            <a:ext cx="1513472" cy="184989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Actividades Realizadas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4296294" y="3713231"/>
            <a:ext cx="1682009" cy="184989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dirty="0">
                <a:solidFill>
                  <a:schemeClr val="dk1"/>
                </a:solidFill>
                <a:latin typeface="Trebuchet MS"/>
                <a:sym typeface="Trebuchet MS"/>
              </a:rPr>
              <a:t>Beneficios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114156" y="5080103"/>
            <a:ext cx="3876373" cy="166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endParaRPr lang="es-CL" sz="1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Ambiente Web se debe entregar desarrollo módulo de planificación consolidado</a:t>
            </a:r>
          </a:p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Ambiente Móvil</a:t>
            </a:r>
          </a:p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Darle funcionalidad a la vista principal y acceso (</a:t>
            </a:r>
            <a:r>
              <a:rPr lang="es-CL" sz="1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login</a:t>
            </a:r>
            <a:r>
              <a:rPr lang="es-CL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y Pass)</a:t>
            </a:r>
          </a:p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1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Crear vista para desconsolidado llenar datos con su funcionalidad</a:t>
            </a:r>
          </a:p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endParaRPr lang="es-CL" sz="1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8582966" y="6318845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7694169" y="1224360"/>
            <a:ext cx="1381286" cy="827155"/>
          </a:xfrm>
          <a:prstGeom prst="rect">
            <a:avLst/>
          </a:prstGeom>
          <a:noFill/>
          <a:ln w="9525" cap="flat" cmpd="sng">
            <a:solidFill>
              <a:srgbClr val="0074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Avance Real: 32%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Desviación: </a:t>
            </a:r>
            <a:r>
              <a:rPr lang="es-MX" sz="1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MX" sz="1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%</a:t>
            </a:r>
            <a:endParaRPr sz="1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8000496" y="1158979"/>
            <a:ext cx="891984" cy="181789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% Avance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8" name="Shape 658"/>
          <p:cNvGraphicFramePr/>
          <p:nvPr>
            <p:extLst>
              <p:ext uri="{D42A27DB-BD31-4B8C-83A1-F6EECF244321}">
                <p14:modId xmlns:p14="http://schemas.microsoft.com/office/powerpoint/2010/main" val="1698488636"/>
              </p:ext>
            </p:extLst>
          </p:nvPr>
        </p:nvGraphicFramePr>
        <p:xfrm>
          <a:off x="4296295" y="5293510"/>
          <a:ext cx="4733550" cy="1333267"/>
        </p:xfrm>
        <a:graphic>
          <a:graphicData uri="http://schemas.openxmlformats.org/drawingml/2006/table">
            <a:tbl>
              <a:tblPr firstRow="1" bandRow="1">
                <a:noFill/>
                <a:tableStyleId>{0F4E5608-7D6D-475A-BC75-71428F712801}</a:tableStyleId>
              </a:tblPr>
              <a:tblGrid>
                <a:gridCol w="280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s-MX" sz="7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Problemas</a:t>
                      </a:r>
                      <a:endParaRPr lang="es-MX" sz="1400" u="none" strike="noStrike" cap="none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s-MX" sz="7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s-MX" sz="7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Asignado a</a:t>
                      </a:r>
                      <a:endParaRPr sz="1400" u="none" strike="noStrike" cap="none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s-MX" sz="7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Mitigación</a:t>
                      </a:r>
                      <a:endParaRPr sz="1400" u="none" strike="noStrike" cap="none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s-CL" sz="7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No contar con los equipos para el inicio de las pruebas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s-MX" sz="700" b="0" i="0" u="none" strike="noStrike" cap="none" dirty="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700" b="0" i="0" u="none" strike="noStrike" cap="none" dirty="0">
                        <a:solidFill>
                          <a:srgbClr val="4040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s-MX" sz="700" b="0" i="0" u="none" strike="noStrike" cap="none" dirty="0" err="1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AAdamC</a:t>
                      </a:r>
                      <a:endParaRPr sz="700" b="0" i="0" u="none" strike="noStrike" cap="none" dirty="0">
                        <a:solidFill>
                          <a:srgbClr val="4040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s-MX" sz="7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 debe realizar reunión con proveedor para planificar la compra y entrega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s-CL" sz="7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El no contar con la participación de los JOP en las reuniones de avance corremos el riesgo de atrasarnos en la planificación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s-MX" sz="700" b="0" i="0" u="none" strike="noStrike" cap="none" dirty="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700" b="0" i="0" u="none" strike="noStrike" cap="none" dirty="0">
                        <a:solidFill>
                          <a:srgbClr val="4040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s-MX" sz="700" b="0" i="0" u="none" strike="noStrike" cap="none" dirty="0">
                          <a:solidFill>
                            <a:srgbClr val="4040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SAAM </a:t>
                      </a:r>
                      <a:endParaRPr sz="700" b="0" i="0" u="none" strike="noStrike" cap="none" dirty="0">
                        <a:solidFill>
                          <a:srgbClr val="4040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s-MX" sz="7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 acuerda incorporar las horas de capacitación al proyecto</a:t>
                      </a:r>
                      <a:endParaRPr sz="700" b="0" i="0" u="none" strike="noStrike" cap="none" dirty="0">
                        <a:solidFill>
                          <a:srgbClr val="4040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9" name="Shape 659"/>
          <p:cNvSpPr/>
          <p:nvPr/>
        </p:nvSpPr>
        <p:spPr>
          <a:xfrm>
            <a:off x="4227975" y="5065352"/>
            <a:ext cx="1681691" cy="203488"/>
          </a:xfrm>
          <a:prstGeom prst="rect">
            <a:avLst/>
          </a:prstGeom>
          <a:solidFill>
            <a:srgbClr val="E5E5E5"/>
          </a:solidFill>
          <a:ln w="9525" cap="flat" cmpd="sng">
            <a:solidFill>
              <a:srgbClr val="009DE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Riesgos y Problemas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92074" y="3838085"/>
            <a:ext cx="3904682" cy="111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RS1 Implementar base de datos SQL en ambiente de desarrollo.  </a:t>
            </a:r>
          </a:p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RS2 desarrollar control de acceso a aplicación tarja web </a:t>
            </a:r>
          </a:p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RS3 desarrollar modulo planificación desconsolidado para el ingreso de datos </a:t>
            </a:r>
          </a:p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RS4 desarrollar búsqueda de tarja planificada desconsolidado</a:t>
            </a:r>
          </a:p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RS5 desarrollar mantenedor de tarja planificada desconsolidado</a:t>
            </a:r>
          </a:p>
          <a:p>
            <a:pPr marL="171450" lvl="0" indent="-171450">
              <a:buClr>
                <a:schemeClr val="dk1"/>
              </a:buClr>
              <a:buSzPts val="800"/>
              <a:buFont typeface="Arial"/>
              <a:buChar char="•"/>
            </a:pPr>
            <a:r>
              <a:rPr lang="es-CL" sz="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RS6 maqueta vista aplicación móvil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3E7781-3ABB-4D14-953F-31FF6CBD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88" y="2103361"/>
            <a:ext cx="5403268" cy="15322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am11">
  <a:themeElements>
    <a:clrScheme name="Saam1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FE3"/>
      </a:accent1>
      <a:accent2>
        <a:srgbClr val="002F87"/>
      </a:accent2>
      <a:accent3>
        <a:srgbClr val="808080"/>
      </a:accent3>
      <a:accent4>
        <a:srgbClr val="83D0F5"/>
      </a:accent4>
      <a:accent5>
        <a:srgbClr val="BFBFBF"/>
      </a:accent5>
      <a:accent6>
        <a:srgbClr val="767AA3"/>
      </a:accent6>
      <a:hlink>
        <a:srgbClr val="009FE3"/>
      </a:hlink>
      <a:folHlink>
        <a:srgbClr val="002F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326</Words>
  <Application>Microsoft Office PowerPoint</Application>
  <PresentationFormat>Presentación en pantalla (4:3)</PresentationFormat>
  <Paragraphs>56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Noto Sans Symbols</vt:lpstr>
      <vt:lpstr>Trebuchet MS</vt:lpstr>
      <vt:lpstr>Wingdings</vt:lpstr>
      <vt:lpstr>Saam11</vt:lpstr>
      <vt:lpstr>Avance Proyecto Tarja Móvil – hito3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Adam Concha</dc:creator>
  <cp:lastModifiedBy>Alejandro Adam Concha</cp:lastModifiedBy>
  <cp:revision>22</cp:revision>
  <dcterms:modified xsi:type="dcterms:W3CDTF">2019-01-17T06:20:32Z</dcterms:modified>
</cp:coreProperties>
</file>