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E5608-7D6D-475A-BC75-71428F712801}">
  <a:tblStyle styleId="{0F4E5608-7D6D-475A-BC75-71428F71280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A"/>
          </a:solidFill>
        </a:fill>
      </a:tcStyle>
    </a:wholeTbl>
    <a:band1H>
      <a:tcTxStyle b="off" i="off"/>
      <a:tcStyle>
        <a:tcBdr/>
        <a:fill>
          <a:solidFill>
            <a:srgbClr val="CADF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F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as">
  <p:cSld name="4 columna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6728418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6728418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5"/>
          </p:nvPr>
        </p:nvSpPr>
        <p:spPr>
          <a:xfrm>
            <a:off x="2547606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6"/>
          </p:nvPr>
        </p:nvSpPr>
        <p:spPr>
          <a:xfrm>
            <a:off x="4638013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7"/>
          </p:nvPr>
        </p:nvSpPr>
        <p:spPr>
          <a:xfrm>
            <a:off x="2547606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8"/>
          </p:nvPr>
        </p:nvSpPr>
        <p:spPr>
          <a:xfrm>
            <a:off x="4638013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as">
  <p:cSld name="2 columna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1" y="2575332"/>
            <a:ext cx="4040187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645026" y="2575332"/>
            <a:ext cx="4041775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3"/>
          </p:nvPr>
        </p:nvSpPr>
        <p:spPr>
          <a:xfrm>
            <a:off x="4645026" y="1539304"/>
            <a:ext cx="4041775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4"/>
          </p:nvPr>
        </p:nvSpPr>
        <p:spPr>
          <a:xfrm>
            <a:off x="457201" y="1539304"/>
            <a:ext cx="4040187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fotos">
  <p:cSld name="collage foto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3"/>
          </p:nvPr>
        </p:nvSpPr>
        <p:spPr>
          <a:xfrm>
            <a:off x="1827823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4"/>
          </p:nvPr>
        </p:nvSpPr>
        <p:spPr>
          <a:xfrm>
            <a:off x="3655646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7"/>
          </p:nvPr>
        </p:nvSpPr>
        <p:spPr>
          <a:xfrm>
            <a:off x="0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8"/>
          </p:nvPr>
        </p:nvSpPr>
        <p:spPr>
          <a:xfrm>
            <a:off x="3655646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9"/>
          </p:nvPr>
        </p:nvSpPr>
        <p:spPr>
          <a:xfrm>
            <a:off x="7316177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3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4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5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6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7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8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9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0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21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2"/>
          </p:nvPr>
        </p:nvSpPr>
        <p:spPr>
          <a:xfrm>
            <a:off x="1827823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23"/>
          </p:nvPr>
        </p:nvSpPr>
        <p:spPr>
          <a:xfrm>
            <a:off x="1827823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4"/>
          </p:nvPr>
        </p:nvSpPr>
        <p:spPr>
          <a:xfrm>
            <a:off x="5483469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5"/>
          </p:nvPr>
        </p:nvSpPr>
        <p:spPr>
          <a:xfrm>
            <a:off x="5483469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lage fotos">
  <p:cSld name="1_collage foto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Shape 229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pic" idx="3"/>
          </p:nvPr>
        </p:nvSpPr>
        <p:spPr>
          <a:xfrm>
            <a:off x="1824418" y="303615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pic" idx="4"/>
          </p:nvPr>
        </p:nvSpPr>
        <p:spPr>
          <a:xfrm>
            <a:off x="3655646" y="113260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7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8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9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3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4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5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6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7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8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9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645026" y="1914644"/>
            <a:ext cx="4041775" cy="11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4497387" cy="573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5310106" y="3167070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4"/>
          </p:nvPr>
        </p:nvSpPr>
        <p:spPr>
          <a:xfrm>
            <a:off x="5310106" y="3397171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5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6"/>
          </p:nvPr>
        </p:nvSpPr>
        <p:spPr>
          <a:xfrm>
            <a:off x="5310106" y="4189365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7"/>
          </p:nvPr>
        </p:nvSpPr>
        <p:spPr>
          <a:xfrm>
            <a:off x="5310106" y="4419465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8"/>
          </p:nvPr>
        </p:nvSpPr>
        <p:spPr>
          <a:xfrm>
            <a:off x="5310106" y="5222697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9"/>
          </p:nvPr>
        </p:nvSpPr>
        <p:spPr>
          <a:xfrm>
            <a:off x="5310106" y="5452797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columnas">
  <p:cSld name="1_4 columna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457200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6728418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"/>
          </p:nvPr>
        </p:nvSpPr>
        <p:spPr>
          <a:xfrm>
            <a:off x="6728418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5"/>
          </p:nvPr>
        </p:nvSpPr>
        <p:spPr>
          <a:xfrm>
            <a:off x="2547606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6"/>
          </p:nvPr>
        </p:nvSpPr>
        <p:spPr>
          <a:xfrm>
            <a:off x="4638013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7"/>
          </p:nvPr>
        </p:nvSpPr>
        <p:spPr>
          <a:xfrm>
            <a:off x="2547606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8"/>
          </p:nvPr>
        </p:nvSpPr>
        <p:spPr>
          <a:xfrm>
            <a:off x="4638013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pic" idx="9"/>
          </p:nvPr>
        </p:nvSpPr>
        <p:spPr>
          <a:xfrm>
            <a:off x="457200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pic" idx="13"/>
          </p:nvPr>
        </p:nvSpPr>
        <p:spPr>
          <a:xfrm>
            <a:off x="2547606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pic" idx="14"/>
          </p:nvPr>
        </p:nvSpPr>
        <p:spPr>
          <a:xfrm>
            <a:off x="4638013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pic" idx="15"/>
          </p:nvPr>
        </p:nvSpPr>
        <p:spPr>
          <a:xfrm>
            <a:off x="6728418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4 columnas">
  <p:cSld name="2_4 columna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pic" idx="2"/>
          </p:nvPr>
        </p:nvSpPr>
        <p:spPr>
          <a:xfrm>
            <a:off x="4638013" y="1530313"/>
            <a:ext cx="1958382" cy="461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199" y="1914645"/>
            <a:ext cx="4041775" cy="7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3"/>
          </p:nvPr>
        </p:nvSpPr>
        <p:spPr>
          <a:xfrm>
            <a:off x="1122278" y="2818034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4"/>
          </p:nvPr>
        </p:nvSpPr>
        <p:spPr>
          <a:xfrm>
            <a:off x="1122278" y="3048135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5"/>
          </p:nvPr>
        </p:nvSpPr>
        <p:spPr>
          <a:xfrm>
            <a:off x="457200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6"/>
          </p:nvPr>
        </p:nvSpPr>
        <p:spPr>
          <a:xfrm>
            <a:off x="1122278" y="365488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7"/>
          </p:nvPr>
        </p:nvSpPr>
        <p:spPr>
          <a:xfrm>
            <a:off x="1122278" y="3884988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8"/>
          </p:nvPr>
        </p:nvSpPr>
        <p:spPr>
          <a:xfrm>
            <a:off x="1122278" y="450299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9"/>
          </p:nvPr>
        </p:nvSpPr>
        <p:spPr>
          <a:xfrm>
            <a:off x="1122278" y="4733099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3"/>
          </p:nvPr>
        </p:nvSpPr>
        <p:spPr>
          <a:xfrm>
            <a:off x="1122278" y="5358796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4"/>
          </p:nvPr>
        </p:nvSpPr>
        <p:spPr>
          <a:xfrm>
            <a:off x="1122278" y="5588897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5"/>
          </p:nvPr>
        </p:nvSpPr>
        <p:spPr>
          <a:xfrm>
            <a:off x="6728418" y="3572335"/>
            <a:ext cx="1958382" cy="2568498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as + iconos 2">
  <p:cSld name="1_3 columnas + iconos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199" y="4114635"/>
            <a:ext cx="5420388" cy="20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2"/>
          </p:nvPr>
        </p:nvSpPr>
        <p:spPr>
          <a:xfrm>
            <a:off x="6783867" y="4113237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pic" idx="3"/>
          </p:nvPr>
        </p:nvSpPr>
        <p:spPr>
          <a:xfrm>
            <a:off x="457199" y="1530313"/>
            <a:ext cx="2611176" cy="205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4"/>
          </p:nvPr>
        </p:nvSpPr>
        <p:spPr>
          <a:xfrm>
            <a:off x="457199" y="3741592"/>
            <a:ext cx="5420388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5"/>
          </p:nvPr>
        </p:nvSpPr>
        <p:spPr>
          <a:xfrm>
            <a:off x="6075625" y="1530313"/>
            <a:ext cx="2611176" cy="2040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6"/>
          </p:nvPr>
        </p:nvSpPr>
        <p:spPr>
          <a:xfrm>
            <a:off x="3266411" y="1530313"/>
            <a:ext cx="2611176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7"/>
          </p:nvPr>
        </p:nvSpPr>
        <p:spPr>
          <a:xfrm>
            <a:off x="3266411" y="2062962"/>
            <a:ext cx="2611176" cy="1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8"/>
          </p:nvPr>
        </p:nvSpPr>
        <p:spPr>
          <a:xfrm>
            <a:off x="6783867" y="3741592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9"/>
          </p:nvPr>
        </p:nvSpPr>
        <p:spPr>
          <a:xfrm>
            <a:off x="6783867" y="5431569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3"/>
          </p:nvPr>
        </p:nvSpPr>
        <p:spPr>
          <a:xfrm>
            <a:off x="6783867" y="5059924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20692" y="5074139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1120692" y="5447180"/>
            <a:ext cx="1947683" cy="6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6754854" y="5074139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4"/>
          </p:nvPr>
        </p:nvSpPr>
        <p:spPr>
          <a:xfrm>
            <a:off x="6754853" y="5447181"/>
            <a:ext cx="1931947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5"/>
          </p:nvPr>
        </p:nvSpPr>
        <p:spPr>
          <a:xfrm>
            <a:off x="3930097" y="5074139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6"/>
          </p:nvPr>
        </p:nvSpPr>
        <p:spPr>
          <a:xfrm>
            <a:off x="3930097" y="5447181"/>
            <a:ext cx="1947491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2547605" y="1530313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2547605" y="2062962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3"/>
          </p:nvPr>
        </p:nvSpPr>
        <p:spPr>
          <a:xfrm>
            <a:off x="4638014" y="3920026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4"/>
          </p:nvPr>
        </p:nvSpPr>
        <p:spPr>
          <a:xfrm>
            <a:off x="4638014" y="4452675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5"/>
          </p:nvPr>
        </p:nvSpPr>
        <p:spPr>
          <a:xfrm>
            <a:off x="901741" y="1553633"/>
            <a:ext cx="1513841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6"/>
          </p:nvPr>
        </p:nvSpPr>
        <p:spPr>
          <a:xfrm>
            <a:off x="457200" y="2086281"/>
            <a:ext cx="1958382" cy="40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572720" y="2858482"/>
            <a:ext cx="4188151" cy="138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sz="25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199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2"/>
          </p:nvPr>
        </p:nvSpPr>
        <p:spPr>
          <a:xfrm>
            <a:off x="6075625" y="1624638"/>
            <a:ext cx="2611175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3"/>
          </p:nvPr>
        </p:nvSpPr>
        <p:spPr>
          <a:xfrm>
            <a:off x="3266412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"/>
          </p:nvPr>
        </p:nvSpPr>
        <p:spPr>
          <a:xfrm>
            <a:off x="457199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5"/>
          </p:nvPr>
        </p:nvSpPr>
        <p:spPr>
          <a:xfrm>
            <a:off x="6075625" y="1997681"/>
            <a:ext cx="2611176" cy="16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6"/>
          </p:nvPr>
        </p:nvSpPr>
        <p:spPr>
          <a:xfrm>
            <a:off x="3266412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4 columnas">
  <p:cSld name="3_4 columna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082089" y="5040568"/>
            <a:ext cx="1333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1082089" y="5413611"/>
            <a:ext cx="1333491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3"/>
          </p:nvPr>
        </p:nvSpPr>
        <p:spPr>
          <a:xfrm>
            <a:off x="7366529" y="5040568"/>
            <a:ext cx="132027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4"/>
          </p:nvPr>
        </p:nvSpPr>
        <p:spPr>
          <a:xfrm>
            <a:off x="7366528" y="5413611"/>
            <a:ext cx="132027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5"/>
          </p:nvPr>
        </p:nvSpPr>
        <p:spPr>
          <a:xfrm>
            <a:off x="3190775" y="5413611"/>
            <a:ext cx="1315213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6"/>
          </p:nvPr>
        </p:nvSpPr>
        <p:spPr>
          <a:xfrm>
            <a:off x="5257844" y="5413611"/>
            <a:ext cx="1338550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7"/>
          </p:nvPr>
        </p:nvSpPr>
        <p:spPr>
          <a:xfrm>
            <a:off x="3190775" y="5040568"/>
            <a:ext cx="131521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8"/>
          </p:nvPr>
        </p:nvSpPr>
        <p:spPr>
          <a:xfrm>
            <a:off x="5257844" y="5040568"/>
            <a:ext cx="1338550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5310106" y="189186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3"/>
          </p:nvPr>
        </p:nvSpPr>
        <p:spPr>
          <a:xfrm>
            <a:off x="5310106" y="2689828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4"/>
          </p:nvPr>
        </p:nvSpPr>
        <p:spPr>
          <a:xfrm>
            <a:off x="5310106" y="295705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5310106" y="3741535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6"/>
          </p:nvPr>
        </p:nvSpPr>
        <p:spPr>
          <a:xfrm>
            <a:off x="5310106" y="40087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7"/>
          </p:nvPr>
        </p:nvSpPr>
        <p:spPr>
          <a:xfrm>
            <a:off x="5310106" y="480672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09F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8"/>
          </p:nvPr>
        </p:nvSpPr>
        <p:spPr>
          <a:xfrm>
            <a:off x="5310106" y="507394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2"/>
          </p:nvPr>
        </p:nvSpPr>
        <p:spPr>
          <a:xfrm>
            <a:off x="4645027" y="1921407"/>
            <a:ext cx="4041774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3"/>
          </p:nvPr>
        </p:nvSpPr>
        <p:spPr>
          <a:xfrm>
            <a:off x="4869401" y="5304257"/>
            <a:ext cx="3817399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as + iconos">
  <p:cSld name="1_3 columnas + icono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2"/>
          </p:nvPr>
        </p:nvSpPr>
        <p:spPr>
          <a:xfrm>
            <a:off x="457199" y="2176730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4"/>
          </p:nvPr>
        </p:nvSpPr>
        <p:spPr>
          <a:xfrm>
            <a:off x="6075625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5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6"/>
          </p:nvPr>
        </p:nvSpPr>
        <p:spPr>
          <a:xfrm>
            <a:off x="3266412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7"/>
          </p:nvPr>
        </p:nvSpPr>
        <p:spPr>
          <a:xfrm>
            <a:off x="1120692" y="4009676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8"/>
          </p:nvPr>
        </p:nvSpPr>
        <p:spPr>
          <a:xfrm>
            <a:off x="457199" y="4561769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9"/>
          </p:nvPr>
        </p:nvSpPr>
        <p:spPr>
          <a:xfrm>
            <a:off x="6754854" y="4009676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13"/>
          </p:nvPr>
        </p:nvSpPr>
        <p:spPr>
          <a:xfrm>
            <a:off x="6075625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4"/>
          </p:nvPr>
        </p:nvSpPr>
        <p:spPr>
          <a:xfrm>
            <a:off x="3930097" y="4009676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5"/>
          </p:nvPr>
        </p:nvSpPr>
        <p:spPr>
          <a:xfrm>
            <a:off x="3266412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as + iconos">
  <p:cSld name="1_2 columnas + icono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120692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1120692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4"/>
          </p:nvPr>
        </p:nvSpPr>
        <p:spPr>
          <a:xfrm>
            <a:off x="5310106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5"/>
          </p:nvPr>
        </p:nvSpPr>
        <p:spPr>
          <a:xfrm>
            <a:off x="5310106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6"/>
          </p:nvPr>
        </p:nvSpPr>
        <p:spPr>
          <a:xfrm>
            <a:off x="1120692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7"/>
          </p:nvPr>
        </p:nvSpPr>
        <p:spPr>
          <a:xfrm>
            <a:off x="1120692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8"/>
          </p:nvPr>
        </p:nvSpPr>
        <p:spPr>
          <a:xfrm>
            <a:off x="1120692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9"/>
          </p:nvPr>
        </p:nvSpPr>
        <p:spPr>
          <a:xfrm>
            <a:off x="5310106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13"/>
          </p:nvPr>
        </p:nvSpPr>
        <p:spPr>
          <a:xfrm>
            <a:off x="5310106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4"/>
          </p:nvPr>
        </p:nvSpPr>
        <p:spPr>
          <a:xfrm>
            <a:off x="5310106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5"/>
          </p:nvPr>
        </p:nvSpPr>
        <p:spPr>
          <a:xfrm>
            <a:off x="1120692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6"/>
          </p:nvPr>
        </p:nvSpPr>
        <p:spPr>
          <a:xfrm>
            <a:off x="1120692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17"/>
          </p:nvPr>
        </p:nvSpPr>
        <p:spPr>
          <a:xfrm>
            <a:off x="1120692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18"/>
          </p:nvPr>
        </p:nvSpPr>
        <p:spPr>
          <a:xfrm>
            <a:off x="5310106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9"/>
          </p:nvPr>
        </p:nvSpPr>
        <p:spPr>
          <a:xfrm>
            <a:off x="5310106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20"/>
          </p:nvPr>
        </p:nvSpPr>
        <p:spPr>
          <a:xfrm>
            <a:off x="5310106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21"/>
          </p:nvPr>
        </p:nvSpPr>
        <p:spPr>
          <a:xfrm>
            <a:off x="1120692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ortadilla">
  <p:cSld name="1_Portadilla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09" name="Shape 409"/>
          <p:cNvSpPr>
            <a:spLocks noGrp="1"/>
          </p:cNvSpPr>
          <p:nvPr>
            <p:ph type="pic" idx="2"/>
          </p:nvPr>
        </p:nvSpPr>
        <p:spPr>
          <a:xfrm>
            <a:off x="0" y="1119153"/>
            <a:ext cx="9144000" cy="361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3"/>
          </p:nvPr>
        </p:nvSpPr>
        <p:spPr>
          <a:xfrm>
            <a:off x="342558" y="5061965"/>
            <a:ext cx="8443051" cy="4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aboradores 1">
  <p:cSld name="1_Colaboradores 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862089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2"/>
          </p:nvPr>
        </p:nvSpPr>
        <p:spPr>
          <a:xfrm>
            <a:off x="862089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3"/>
          </p:nvPr>
        </p:nvSpPr>
        <p:spPr>
          <a:xfrm>
            <a:off x="2807286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4"/>
          </p:nvPr>
        </p:nvSpPr>
        <p:spPr>
          <a:xfrm>
            <a:off x="2807283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5"/>
          </p:nvPr>
        </p:nvSpPr>
        <p:spPr>
          <a:xfrm>
            <a:off x="4748627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body" idx="6"/>
          </p:nvPr>
        </p:nvSpPr>
        <p:spPr>
          <a:xfrm>
            <a:off x="4748624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7"/>
          </p:nvPr>
        </p:nvSpPr>
        <p:spPr>
          <a:xfrm>
            <a:off x="6689968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8"/>
          </p:nvPr>
        </p:nvSpPr>
        <p:spPr>
          <a:xfrm>
            <a:off x="6689965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4" name="Shape 424"/>
          <p:cNvSpPr>
            <a:spLocks noGrp="1"/>
          </p:cNvSpPr>
          <p:nvPr>
            <p:ph type="pic" idx="9"/>
          </p:nvPr>
        </p:nvSpPr>
        <p:spPr>
          <a:xfrm>
            <a:off x="1009548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5" name="Shape 425"/>
          <p:cNvSpPr>
            <a:spLocks noGrp="1"/>
          </p:cNvSpPr>
          <p:nvPr>
            <p:ph type="pic" idx="13"/>
          </p:nvPr>
        </p:nvSpPr>
        <p:spPr>
          <a:xfrm>
            <a:off x="2944274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pic" idx="14"/>
          </p:nvPr>
        </p:nvSpPr>
        <p:spPr>
          <a:xfrm>
            <a:off x="4866053" y="2094266"/>
            <a:ext cx="1323166" cy="1269033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pic" idx="15"/>
          </p:nvPr>
        </p:nvSpPr>
        <p:spPr>
          <a:xfrm>
            <a:off x="6823155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6"/>
          </p:nvPr>
        </p:nvSpPr>
        <p:spPr>
          <a:xfrm>
            <a:off x="867538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7"/>
          </p:nvPr>
        </p:nvSpPr>
        <p:spPr>
          <a:xfrm>
            <a:off x="2807283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18"/>
          </p:nvPr>
        </p:nvSpPr>
        <p:spPr>
          <a:xfrm>
            <a:off x="4748624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9"/>
          </p:nvPr>
        </p:nvSpPr>
        <p:spPr>
          <a:xfrm>
            <a:off x="6689965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columnas + iconos 2">
  <p:cSld name="2_3 columnas + iconos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2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3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4"/>
          </p:nvPr>
        </p:nvSpPr>
        <p:spPr>
          <a:xfrm>
            <a:off x="457199" y="3255891"/>
            <a:ext cx="2611176" cy="28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5"/>
          </p:nvPr>
        </p:nvSpPr>
        <p:spPr>
          <a:xfrm>
            <a:off x="6075625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6"/>
          </p:nvPr>
        </p:nvSpPr>
        <p:spPr>
          <a:xfrm>
            <a:off x="3266412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7"/>
          </p:nvPr>
        </p:nvSpPr>
        <p:spPr>
          <a:xfrm>
            <a:off x="457200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8"/>
          </p:nvPr>
        </p:nvSpPr>
        <p:spPr>
          <a:xfrm>
            <a:off x="3266412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9"/>
          </p:nvPr>
        </p:nvSpPr>
        <p:spPr>
          <a:xfrm>
            <a:off x="6075625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4 columnas">
  <p:cSld name="4_4 columna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457200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6728418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4"/>
          </p:nvPr>
        </p:nvSpPr>
        <p:spPr>
          <a:xfrm>
            <a:off x="6728418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body" idx="5"/>
          </p:nvPr>
        </p:nvSpPr>
        <p:spPr>
          <a:xfrm>
            <a:off x="2547606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6"/>
          </p:nvPr>
        </p:nvSpPr>
        <p:spPr>
          <a:xfrm>
            <a:off x="4638013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7"/>
          </p:nvPr>
        </p:nvSpPr>
        <p:spPr>
          <a:xfrm>
            <a:off x="2547606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8"/>
          </p:nvPr>
        </p:nvSpPr>
        <p:spPr>
          <a:xfrm>
            <a:off x="4638013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70571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Trebuchet MS"/>
              <a:buAutoNum type="arabicPeriod"/>
              <a:defRPr sz="21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Trebuchet MS"/>
              <a:buAutoNum type="arabicPeriod"/>
              <a:defRPr sz="16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Trebuchet MS"/>
              <a:buAutoNum type="arabicPeriod"/>
              <a:defRPr sz="14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Trebuchet MS"/>
              <a:buAutoNum type="arabicPeriod"/>
              <a:defRPr sz="14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rgbClr val="B2B2B2"/>
              </a:buClr>
              <a:buSzPts val="1300"/>
              <a:buFont typeface="Trebuchet MS"/>
              <a:buAutoNum type="arabicPeriod"/>
              <a:defRPr sz="13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as">
  <p:cSld name="1_2 columnas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1" y="2575332"/>
            <a:ext cx="4040187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2"/>
          </p:nvPr>
        </p:nvSpPr>
        <p:spPr>
          <a:xfrm>
            <a:off x="4645026" y="2575332"/>
            <a:ext cx="4041775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3"/>
          </p:nvPr>
        </p:nvSpPr>
        <p:spPr>
          <a:xfrm>
            <a:off x="4645026" y="1539304"/>
            <a:ext cx="4041775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4"/>
          </p:nvPr>
        </p:nvSpPr>
        <p:spPr>
          <a:xfrm>
            <a:off x="457201" y="1539304"/>
            <a:ext cx="4040187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lage fotos">
  <p:cSld name="2_collage foto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pic" idx="3"/>
          </p:nvPr>
        </p:nvSpPr>
        <p:spPr>
          <a:xfrm>
            <a:off x="1827823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pic" idx="4"/>
          </p:nvPr>
        </p:nvSpPr>
        <p:spPr>
          <a:xfrm>
            <a:off x="3655646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8" name="Shape 468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pic" idx="7"/>
          </p:nvPr>
        </p:nvSpPr>
        <p:spPr>
          <a:xfrm>
            <a:off x="0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0" name="Shape 470"/>
          <p:cNvSpPr>
            <a:spLocks noGrp="1"/>
          </p:cNvSpPr>
          <p:nvPr>
            <p:ph type="pic" idx="8"/>
          </p:nvPr>
        </p:nvSpPr>
        <p:spPr>
          <a:xfrm>
            <a:off x="3655646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pic" idx="9"/>
          </p:nvPr>
        </p:nvSpPr>
        <p:spPr>
          <a:xfrm>
            <a:off x="7316177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13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14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15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16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17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8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19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20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body" idx="21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22"/>
          </p:nvPr>
        </p:nvSpPr>
        <p:spPr>
          <a:xfrm>
            <a:off x="1827823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23"/>
          </p:nvPr>
        </p:nvSpPr>
        <p:spPr>
          <a:xfrm>
            <a:off x="1827823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24"/>
          </p:nvPr>
        </p:nvSpPr>
        <p:spPr>
          <a:xfrm>
            <a:off x="5483469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25"/>
          </p:nvPr>
        </p:nvSpPr>
        <p:spPr>
          <a:xfrm>
            <a:off x="5483469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lage fotos">
  <p:cSld name="3_collage fotos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Shape 489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pic" idx="3"/>
          </p:nvPr>
        </p:nvSpPr>
        <p:spPr>
          <a:xfrm>
            <a:off x="1824418" y="303615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pic" idx="4"/>
          </p:nvPr>
        </p:nvSpPr>
        <p:spPr>
          <a:xfrm>
            <a:off x="3655646" y="113260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7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8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9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body" idx="13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14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5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6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17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body" idx="18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body" idx="19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4645026" y="1914644"/>
            <a:ext cx="4041775" cy="11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4497387" cy="573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3"/>
          </p:nvPr>
        </p:nvSpPr>
        <p:spPr>
          <a:xfrm>
            <a:off x="5310106" y="3167070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body" idx="4"/>
          </p:nvPr>
        </p:nvSpPr>
        <p:spPr>
          <a:xfrm>
            <a:off x="5310106" y="3397171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5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6"/>
          </p:nvPr>
        </p:nvSpPr>
        <p:spPr>
          <a:xfrm>
            <a:off x="5310106" y="4189365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7"/>
          </p:nvPr>
        </p:nvSpPr>
        <p:spPr>
          <a:xfrm>
            <a:off x="5310106" y="4419465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8"/>
          </p:nvPr>
        </p:nvSpPr>
        <p:spPr>
          <a:xfrm>
            <a:off x="5310106" y="5222697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body" idx="9"/>
          </p:nvPr>
        </p:nvSpPr>
        <p:spPr>
          <a:xfrm>
            <a:off x="5310106" y="5452797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4 columnas">
  <p:cSld name="5_4 columna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body" idx="2"/>
          </p:nvPr>
        </p:nvSpPr>
        <p:spPr>
          <a:xfrm>
            <a:off x="457200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3"/>
          </p:nvPr>
        </p:nvSpPr>
        <p:spPr>
          <a:xfrm>
            <a:off x="6728418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4"/>
          </p:nvPr>
        </p:nvSpPr>
        <p:spPr>
          <a:xfrm>
            <a:off x="6728418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body" idx="5"/>
          </p:nvPr>
        </p:nvSpPr>
        <p:spPr>
          <a:xfrm>
            <a:off x="2547606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6"/>
          </p:nvPr>
        </p:nvSpPr>
        <p:spPr>
          <a:xfrm>
            <a:off x="4638013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body" idx="7"/>
          </p:nvPr>
        </p:nvSpPr>
        <p:spPr>
          <a:xfrm>
            <a:off x="2547606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8"/>
          </p:nvPr>
        </p:nvSpPr>
        <p:spPr>
          <a:xfrm>
            <a:off x="4638013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9" name="Shape 529"/>
          <p:cNvSpPr>
            <a:spLocks noGrp="1"/>
          </p:cNvSpPr>
          <p:nvPr>
            <p:ph type="pic" idx="9"/>
          </p:nvPr>
        </p:nvSpPr>
        <p:spPr>
          <a:xfrm>
            <a:off x="457200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0" name="Shape 530"/>
          <p:cNvSpPr>
            <a:spLocks noGrp="1"/>
          </p:cNvSpPr>
          <p:nvPr>
            <p:ph type="pic" idx="13"/>
          </p:nvPr>
        </p:nvSpPr>
        <p:spPr>
          <a:xfrm>
            <a:off x="2547606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1" name="Shape 531"/>
          <p:cNvSpPr>
            <a:spLocks noGrp="1"/>
          </p:cNvSpPr>
          <p:nvPr>
            <p:ph type="pic" idx="14"/>
          </p:nvPr>
        </p:nvSpPr>
        <p:spPr>
          <a:xfrm>
            <a:off x="4638013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2" name="Shape 532"/>
          <p:cNvSpPr>
            <a:spLocks noGrp="1"/>
          </p:cNvSpPr>
          <p:nvPr>
            <p:ph type="pic" idx="15"/>
          </p:nvPr>
        </p:nvSpPr>
        <p:spPr>
          <a:xfrm>
            <a:off x="6728418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4 columnas">
  <p:cSld name="6_4 columna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pic" idx="2"/>
          </p:nvPr>
        </p:nvSpPr>
        <p:spPr>
          <a:xfrm>
            <a:off x="4638013" y="1530313"/>
            <a:ext cx="1958382" cy="461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199" y="1914645"/>
            <a:ext cx="4041775" cy="7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body" idx="3"/>
          </p:nvPr>
        </p:nvSpPr>
        <p:spPr>
          <a:xfrm>
            <a:off x="1122278" y="2818034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0" name="Shape 540"/>
          <p:cNvSpPr txBox="1">
            <a:spLocks noGrp="1"/>
          </p:cNvSpPr>
          <p:nvPr>
            <p:ph type="body" idx="4"/>
          </p:nvPr>
        </p:nvSpPr>
        <p:spPr>
          <a:xfrm>
            <a:off x="1122278" y="3048135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5"/>
          </p:nvPr>
        </p:nvSpPr>
        <p:spPr>
          <a:xfrm>
            <a:off x="457200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body" idx="6"/>
          </p:nvPr>
        </p:nvSpPr>
        <p:spPr>
          <a:xfrm>
            <a:off x="1122278" y="365488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7"/>
          </p:nvPr>
        </p:nvSpPr>
        <p:spPr>
          <a:xfrm>
            <a:off x="1122278" y="3884988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8"/>
          </p:nvPr>
        </p:nvSpPr>
        <p:spPr>
          <a:xfrm>
            <a:off x="1122278" y="450299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9"/>
          </p:nvPr>
        </p:nvSpPr>
        <p:spPr>
          <a:xfrm>
            <a:off x="1122278" y="4733099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3"/>
          </p:nvPr>
        </p:nvSpPr>
        <p:spPr>
          <a:xfrm>
            <a:off x="1122278" y="5358796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14"/>
          </p:nvPr>
        </p:nvSpPr>
        <p:spPr>
          <a:xfrm>
            <a:off x="1122278" y="5588897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5"/>
          </p:nvPr>
        </p:nvSpPr>
        <p:spPr>
          <a:xfrm>
            <a:off x="6728418" y="3572335"/>
            <a:ext cx="1958382" cy="2568498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 columnas + iconos 2">
  <p:cSld name="3_3 columnas + iconos 2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457199" y="4114635"/>
            <a:ext cx="5420388" cy="20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2"/>
          </p:nvPr>
        </p:nvSpPr>
        <p:spPr>
          <a:xfrm>
            <a:off x="6783867" y="4113237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4" name="Shape 554"/>
          <p:cNvSpPr>
            <a:spLocks noGrp="1"/>
          </p:cNvSpPr>
          <p:nvPr>
            <p:ph type="pic" idx="3"/>
          </p:nvPr>
        </p:nvSpPr>
        <p:spPr>
          <a:xfrm>
            <a:off x="457199" y="1530313"/>
            <a:ext cx="2611176" cy="205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5" name="Shape 555"/>
          <p:cNvSpPr txBox="1">
            <a:spLocks noGrp="1"/>
          </p:cNvSpPr>
          <p:nvPr>
            <p:ph type="body" idx="4"/>
          </p:nvPr>
        </p:nvSpPr>
        <p:spPr>
          <a:xfrm>
            <a:off x="457199" y="3741592"/>
            <a:ext cx="5420388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5"/>
          </p:nvPr>
        </p:nvSpPr>
        <p:spPr>
          <a:xfrm>
            <a:off x="6075625" y="1530313"/>
            <a:ext cx="2611176" cy="2040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body" idx="6"/>
          </p:nvPr>
        </p:nvSpPr>
        <p:spPr>
          <a:xfrm>
            <a:off x="3266411" y="1530313"/>
            <a:ext cx="2611176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7"/>
          </p:nvPr>
        </p:nvSpPr>
        <p:spPr>
          <a:xfrm>
            <a:off x="3266411" y="2062962"/>
            <a:ext cx="2611176" cy="1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8"/>
          </p:nvPr>
        </p:nvSpPr>
        <p:spPr>
          <a:xfrm>
            <a:off x="6783867" y="3741592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9"/>
          </p:nvPr>
        </p:nvSpPr>
        <p:spPr>
          <a:xfrm>
            <a:off x="6783867" y="5431569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13"/>
          </p:nvPr>
        </p:nvSpPr>
        <p:spPr>
          <a:xfrm>
            <a:off x="6783867" y="5059924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120692" y="5074139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2"/>
          </p:nvPr>
        </p:nvSpPr>
        <p:spPr>
          <a:xfrm>
            <a:off x="1120692" y="5447180"/>
            <a:ext cx="1947683" cy="6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3"/>
          </p:nvPr>
        </p:nvSpPr>
        <p:spPr>
          <a:xfrm>
            <a:off x="6754854" y="5074139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4"/>
          </p:nvPr>
        </p:nvSpPr>
        <p:spPr>
          <a:xfrm>
            <a:off x="6754853" y="5447181"/>
            <a:ext cx="1931947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5"/>
          </p:nvPr>
        </p:nvSpPr>
        <p:spPr>
          <a:xfrm>
            <a:off x="3930097" y="5074139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6"/>
          </p:nvPr>
        </p:nvSpPr>
        <p:spPr>
          <a:xfrm>
            <a:off x="3930097" y="5447181"/>
            <a:ext cx="1947491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eño personalizado">
  <p:cSld name="8_Diseño personalizado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2547605" y="1530313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2"/>
          </p:nvPr>
        </p:nvSpPr>
        <p:spPr>
          <a:xfrm>
            <a:off x="2547605" y="2062962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body" idx="3"/>
          </p:nvPr>
        </p:nvSpPr>
        <p:spPr>
          <a:xfrm>
            <a:off x="4638014" y="3920026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body" idx="4"/>
          </p:nvPr>
        </p:nvSpPr>
        <p:spPr>
          <a:xfrm>
            <a:off x="4638014" y="4452675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5"/>
          </p:nvPr>
        </p:nvSpPr>
        <p:spPr>
          <a:xfrm>
            <a:off x="901741" y="1553633"/>
            <a:ext cx="1513841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6"/>
          </p:nvPr>
        </p:nvSpPr>
        <p:spPr>
          <a:xfrm>
            <a:off x="457200" y="2086281"/>
            <a:ext cx="1958382" cy="40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seño personalizado">
  <p:cSld name="9_Diseño personalizado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57199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body" idx="2"/>
          </p:nvPr>
        </p:nvSpPr>
        <p:spPr>
          <a:xfrm>
            <a:off x="6075625" y="1624638"/>
            <a:ext cx="2611175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body" idx="3"/>
          </p:nvPr>
        </p:nvSpPr>
        <p:spPr>
          <a:xfrm>
            <a:off x="3266412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4"/>
          </p:nvPr>
        </p:nvSpPr>
        <p:spPr>
          <a:xfrm>
            <a:off x="457199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body" idx="5"/>
          </p:nvPr>
        </p:nvSpPr>
        <p:spPr>
          <a:xfrm>
            <a:off x="6075625" y="1997681"/>
            <a:ext cx="2611176" cy="16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6"/>
          </p:nvPr>
        </p:nvSpPr>
        <p:spPr>
          <a:xfrm>
            <a:off x="3266412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 col">
  <p:cSld name="Título y objetos 1 co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131634" y="1600480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2131634" y="1973523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2131634" y="2746000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2131634" y="3119043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5"/>
          </p:nvPr>
        </p:nvSpPr>
        <p:spPr>
          <a:xfrm>
            <a:off x="2131634" y="3889797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6"/>
          </p:nvPr>
        </p:nvSpPr>
        <p:spPr>
          <a:xfrm>
            <a:off x="2131634" y="4262840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7"/>
          </p:nvPr>
        </p:nvSpPr>
        <p:spPr>
          <a:xfrm>
            <a:off x="2131634" y="5033594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8"/>
          </p:nvPr>
        </p:nvSpPr>
        <p:spPr>
          <a:xfrm>
            <a:off x="2131634" y="5406637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4 columnas">
  <p:cSld name="7_4 columnas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1082089" y="5040568"/>
            <a:ext cx="1333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2"/>
          </p:nvPr>
        </p:nvSpPr>
        <p:spPr>
          <a:xfrm>
            <a:off x="1082089" y="5413611"/>
            <a:ext cx="1333491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3"/>
          </p:nvPr>
        </p:nvSpPr>
        <p:spPr>
          <a:xfrm>
            <a:off x="7366529" y="5040568"/>
            <a:ext cx="132027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4"/>
          </p:nvPr>
        </p:nvSpPr>
        <p:spPr>
          <a:xfrm>
            <a:off x="7366528" y="5413611"/>
            <a:ext cx="132027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body" idx="5"/>
          </p:nvPr>
        </p:nvSpPr>
        <p:spPr>
          <a:xfrm>
            <a:off x="3190775" y="5413611"/>
            <a:ext cx="1315213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6"/>
          </p:nvPr>
        </p:nvSpPr>
        <p:spPr>
          <a:xfrm>
            <a:off x="5257844" y="5413611"/>
            <a:ext cx="1338550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7"/>
          </p:nvPr>
        </p:nvSpPr>
        <p:spPr>
          <a:xfrm>
            <a:off x="3190775" y="5040568"/>
            <a:ext cx="131521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8"/>
          </p:nvPr>
        </p:nvSpPr>
        <p:spPr>
          <a:xfrm>
            <a:off x="5257844" y="5040568"/>
            <a:ext cx="1338550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iseño personalizado">
  <p:cSld name="10_Diseño personalizado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body" idx="2"/>
          </p:nvPr>
        </p:nvSpPr>
        <p:spPr>
          <a:xfrm>
            <a:off x="5310106" y="189186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body" idx="3"/>
          </p:nvPr>
        </p:nvSpPr>
        <p:spPr>
          <a:xfrm>
            <a:off x="5310106" y="2689828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2" name="Shape 612"/>
          <p:cNvSpPr txBox="1">
            <a:spLocks noGrp="1"/>
          </p:cNvSpPr>
          <p:nvPr>
            <p:ph type="body" idx="4"/>
          </p:nvPr>
        </p:nvSpPr>
        <p:spPr>
          <a:xfrm>
            <a:off x="5310106" y="295705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5"/>
          </p:nvPr>
        </p:nvSpPr>
        <p:spPr>
          <a:xfrm>
            <a:off x="5310106" y="3741535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6"/>
          </p:nvPr>
        </p:nvSpPr>
        <p:spPr>
          <a:xfrm>
            <a:off x="5310106" y="40087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7"/>
          </p:nvPr>
        </p:nvSpPr>
        <p:spPr>
          <a:xfrm>
            <a:off x="5310106" y="480672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09F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8"/>
          </p:nvPr>
        </p:nvSpPr>
        <p:spPr>
          <a:xfrm>
            <a:off x="5310106" y="507394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iseño personalizado">
  <p:cSld name="11_Diseño personalizado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body" idx="2"/>
          </p:nvPr>
        </p:nvSpPr>
        <p:spPr>
          <a:xfrm>
            <a:off x="4645027" y="1921407"/>
            <a:ext cx="4041774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3"/>
          </p:nvPr>
        </p:nvSpPr>
        <p:spPr>
          <a:xfrm>
            <a:off x="4869401" y="5304257"/>
            <a:ext cx="3817399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as + iconos">
  <p:cSld name="3 columnas + icon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57199" y="2176730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6075625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5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6"/>
          </p:nvPr>
        </p:nvSpPr>
        <p:spPr>
          <a:xfrm>
            <a:off x="3266412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7"/>
          </p:nvPr>
        </p:nvSpPr>
        <p:spPr>
          <a:xfrm>
            <a:off x="1120692" y="4009676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8"/>
          </p:nvPr>
        </p:nvSpPr>
        <p:spPr>
          <a:xfrm>
            <a:off x="457199" y="4561769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9"/>
          </p:nvPr>
        </p:nvSpPr>
        <p:spPr>
          <a:xfrm>
            <a:off x="6754854" y="4009676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3"/>
          </p:nvPr>
        </p:nvSpPr>
        <p:spPr>
          <a:xfrm>
            <a:off x="6075625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4"/>
          </p:nvPr>
        </p:nvSpPr>
        <p:spPr>
          <a:xfrm>
            <a:off x="3930097" y="4009676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5"/>
          </p:nvPr>
        </p:nvSpPr>
        <p:spPr>
          <a:xfrm>
            <a:off x="3266412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as + iconos">
  <p:cSld name="2 columnas + icono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20692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1120692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5310106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5"/>
          </p:nvPr>
        </p:nvSpPr>
        <p:spPr>
          <a:xfrm>
            <a:off x="5310106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6"/>
          </p:nvPr>
        </p:nvSpPr>
        <p:spPr>
          <a:xfrm>
            <a:off x="1120692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7"/>
          </p:nvPr>
        </p:nvSpPr>
        <p:spPr>
          <a:xfrm>
            <a:off x="1120692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8"/>
          </p:nvPr>
        </p:nvSpPr>
        <p:spPr>
          <a:xfrm>
            <a:off x="1120692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9"/>
          </p:nvPr>
        </p:nvSpPr>
        <p:spPr>
          <a:xfrm>
            <a:off x="5310106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3"/>
          </p:nvPr>
        </p:nvSpPr>
        <p:spPr>
          <a:xfrm>
            <a:off x="5310106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4"/>
          </p:nvPr>
        </p:nvSpPr>
        <p:spPr>
          <a:xfrm>
            <a:off x="5310106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5"/>
          </p:nvPr>
        </p:nvSpPr>
        <p:spPr>
          <a:xfrm>
            <a:off x="1120692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6"/>
          </p:nvPr>
        </p:nvSpPr>
        <p:spPr>
          <a:xfrm>
            <a:off x="1120692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7"/>
          </p:nvPr>
        </p:nvSpPr>
        <p:spPr>
          <a:xfrm>
            <a:off x="1120692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8"/>
          </p:nvPr>
        </p:nvSpPr>
        <p:spPr>
          <a:xfrm>
            <a:off x="5310106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9"/>
          </p:nvPr>
        </p:nvSpPr>
        <p:spPr>
          <a:xfrm>
            <a:off x="5310106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0"/>
          </p:nvPr>
        </p:nvSpPr>
        <p:spPr>
          <a:xfrm>
            <a:off x="5310106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1"/>
          </p:nvPr>
        </p:nvSpPr>
        <p:spPr>
          <a:xfrm>
            <a:off x="1120692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illa">
  <p:cSld name="Portadilla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0" y="1119153"/>
            <a:ext cx="9144000" cy="361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342558" y="5061965"/>
            <a:ext cx="8443051" cy="4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aboradores 1">
  <p:cSld name="Colaboradore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62089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862089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3"/>
          </p:nvPr>
        </p:nvSpPr>
        <p:spPr>
          <a:xfrm>
            <a:off x="2807286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4"/>
          </p:nvPr>
        </p:nvSpPr>
        <p:spPr>
          <a:xfrm>
            <a:off x="2807283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5"/>
          </p:nvPr>
        </p:nvSpPr>
        <p:spPr>
          <a:xfrm>
            <a:off x="4748627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6"/>
          </p:nvPr>
        </p:nvSpPr>
        <p:spPr>
          <a:xfrm>
            <a:off x="4748624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7"/>
          </p:nvPr>
        </p:nvSpPr>
        <p:spPr>
          <a:xfrm>
            <a:off x="6689968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8"/>
          </p:nvPr>
        </p:nvSpPr>
        <p:spPr>
          <a:xfrm>
            <a:off x="6689965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9"/>
          </p:nvPr>
        </p:nvSpPr>
        <p:spPr>
          <a:xfrm>
            <a:off x="1009548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13"/>
          </p:nvPr>
        </p:nvSpPr>
        <p:spPr>
          <a:xfrm>
            <a:off x="2944274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14"/>
          </p:nvPr>
        </p:nvSpPr>
        <p:spPr>
          <a:xfrm>
            <a:off x="4866053" y="2094266"/>
            <a:ext cx="1323166" cy="1269033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15"/>
          </p:nvPr>
        </p:nvSpPr>
        <p:spPr>
          <a:xfrm>
            <a:off x="6823155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6"/>
          </p:nvPr>
        </p:nvSpPr>
        <p:spPr>
          <a:xfrm>
            <a:off x="867538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7"/>
          </p:nvPr>
        </p:nvSpPr>
        <p:spPr>
          <a:xfrm>
            <a:off x="2807283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8"/>
          </p:nvPr>
        </p:nvSpPr>
        <p:spPr>
          <a:xfrm>
            <a:off x="4748624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9"/>
          </p:nvPr>
        </p:nvSpPr>
        <p:spPr>
          <a:xfrm>
            <a:off x="6689965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as + iconos 2">
  <p:cSld name="3 columnas + iconos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"/>
          </p:nvPr>
        </p:nvSpPr>
        <p:spPr>
          <a:xfrm>
            <a:off x="457199" y="3255891"/>
            <a:ext cx="2611176" cy="28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5"/>
          </p:nvPr>
        </p:nvSpPr>
        <p:spPr>
          <a:xfrm>
            <a:off x="6075625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6"/>
          </p:nvPr>
        </p:nvSpPr>
        <p:spPr>
          <a:xfrm>
            <a:off x="3266412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7"/>
          </p:nvPr>
        </p:nvSpPr>
        <p:spPr>
          <a:xfrm>
            <a:off x="457200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8"/>
          </p:nvPr>
        </p:nvSpPr>
        <p:spPr>
          <a:xfrm>
            <a:off x="3266412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9"/>
          </p:nvPr>
        </p:nvSpPr>
        <p:spPr>
          <a:xfrm>
            <a:off x="6075625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4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574841" y="6329174"/>
            <a:ext cx="311024" cy="28553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574841" y="6329174"/>
            <a:ext cx="311024" cy="28553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7319182" y="461251"/>
            <a:ext cx="1607803" cy="2362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582174" y="260650"/>
            <a:ext cx="655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MX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</a:t>
            </a: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ance Proyecto Tarja Móvil </a:t>
            </a:r>
            <a:r>
              <a:rPr lang="es-MX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Hito2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51501" y="1268760"/>
            <a:ext cx="3124355" cy="155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07626" y="2896265"/>
            <a:ext cx="3212104" cy="6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900"/>
            </a:pPr>
            <a:r>
              <a:rPr lang="es-CL" sz="900" b="1" i="1" dirty="0"/>
              <a:t>Desarrollar una aplicación móvil para </a:t>
            </a:r>
            <a:r>
              <a:rPr lang="es-CL" sz="900" b="1" i="1" dirty="0" err="1"/>
              <a:t>Saam</a:t>
            </a:r>
            <a:r>
              <a:rPr lang="es-CL" sz="900" b="1" i="1" dirty="0"/>
              <a:t> Extraportuario que permita automatizar el proceso tarja con el fin automatizar y obtener el informe tarja en el menor tiempo posible.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vicios de 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Mesa de Ayuda y Soporte en terreno, bajo buenas prácticas y estándares mundiales (ISO 9000 - ISO 20000), y cobertura a nivel LATAM, incluidas ubicaciones de </a:t>
            </a:r>
            <a:r>
              <a:rPr lang="es-MX" sz="1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SAAM 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 Chile y Costa Rica.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107504" y="1236286"/>
            <a:ext cx="3384376" cy="1416814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Alejandro Adam – Jefe de Proyecto Saam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Guillermo Enríquez- DBA – seguridad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Rene López –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Karina Salinas – Comunicaciones </a:t>
            </a:r>
            <a:r>
              <a:rPr lang="es-MX" sz="9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Andrés Caro – Infraestructura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Franco Caamaño–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Rodrigo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yañez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Lider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Carolina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Gomez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193695" y="1164277"/>
            <a:ext cx="849913" cy="162321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3646575" y="1240001"/>
            <a:ext cx="1948800" cy="752700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Gasto Actual :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Gasto Esperado :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3672187" y="1183235"/>
            <a:ext cx="891984" cy="194277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Presupuesto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07504" y="2806770"/>
            <a:ext cx="3384376" cy="752554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82689" y="2690614"/>
            <a:ext cx="849913" cy="162321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5745600" y="1233702"/>
            <a:ext cx="1850700" cy="792000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           : </a:t>
            </a: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44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semanas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Transcurrido : 6 semanas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Restantes.    : </a:t>
            </a: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38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semanas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5843443" y="1144809"/>
            <a:ext cx="891984" cy="1817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Tiempo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00956" y="3780317"/>
            <a:ext cx="4034737" cy="120737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92074" y="5229372"/>
            <a:ext cx="4026105" cy="151199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4227975" y="5229372"/>
            <a:ext cx="4823951" cy="151199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51501" y="5040122"/>
            <a:ext cx="1513471" cy="203488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Próximas Actividades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4212278" y="3796344"/>
            <a:ext cx="4823951" cy="1191349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317958" y="3940046"/>
            <a:ext cx="4574522" cy="1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900" dirty="0"/>
              <a:t>Permitió evaluar alternativas de mejora de cobertura en los patios donde se realizará la tarja. Se  establece que la aplicación móvil debe ser asincrónica.</a:t>
            </a:r>
          </a:p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900" dirty="0"/>
              <a:t>Se realizo evaluación técnica, con análisis de comportamiento en los terminales con los distintos modelos de Tablet facilitadas por las empresas participantes. Como resultado se genero OC para la empresa </a:t>
            </a:r>
            <a:r>
              <a:rPr lang="es-CL" sz="900" dirty="0" err="1"/>
              <a:t>Borealtech</a:t>
            </a:r>
            <a:r>
              <a:rPr lang="es-CL" sz="900" dirty="0"/>
              <a:t> para la compra de 9 equipos  modelo Tablet Explore M60.</a:t>
            </a:r>
          </a:p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900" dirty="0"/>
              <a:t>Se realiza curso de capacitación en ASP.NET y en </a:t>
            </a:r>
            <a:r>
              <a:rPr lang="es-CL" sz="900" dirty="0" err="1"/>
              <a:t>android</a:t>
            </a:r>
            <a:r>
              <a:rPr lang="es-CL" sz="900" dirty="0"/>
              <a:t> estudio.</a:t>
            </a:r>
          </a:p>
        </p:txBody>
      </p:sp>
      <p:sp>
        <p:nvSpPr>
          <p:cNvPr id="652" name="Shape 652"/>
          <p:cNvSpPr/>
          <p:nvPr/>
        </p:nvSpPr>
        <p:spPr>
          <a:xfrm>
            <a:off x="182486" y="3598641"/>
            <a:ext cx="1513472" cy="1849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Actividades Realizadas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296294" y="3713231"/>
            <a:ext cx="1682009" cy="1849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14156" y="5080103"/>
            <a:ext cx="3876373" cy="166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endParaRPr lang="es-CL"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 inicia desarrollo ambiente web modulo planificación para ello se requiere, acceso usuario con </a:t>
            </a:r>
            <a:r>
              <a:rPr lang="es-CL" sz="1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login</a:t>
            </a: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lang="es-CL" sz="1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</a:t>
            </a: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base de datos, modulo planificación desconsolidado.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MX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Entregar descripción de los módulos en tarja móvil con prototipo móvil</a:t>
            </a:r>
            <a:endParaRPr lang="es-CL"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8582966" y="631884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7694169" y="1224360"/>
            <a:ext cx="1381286" cy="827155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Avance Real: 18%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Desviación: </a:t>
            </a:r>
            <a:r>
              <a:rPr lang="es-MX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%</a:t>
            </a: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8000496" y="1158979"/>
            <a:ext cx="891984" cy="1817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% Avance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4227975" y="5065352"/>
            <a:ext cx="1681691" cy="203488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Riesgos y Problemas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92074" y="3838085"/>
            <a:ext cx="3904682" cy="111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/>
              <a:t>Con el fin de  mitigar los riesgos de cobertura WIFI (Riesgo3)se realizaron estudios de cobertura en los terminales de Placilla y de San Antonio. </a:t>
            </a:r>
          </a:p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/>
              <a:t>Con el fin de  mitigar el riesgo de falta de equipos Tablet (riesgo 4). Se realizo evaluación técnica y comportamiento en los terminales con el fin de buscar la mejor alternativa.</a:t>
            </a:r>
          </a:p>
          <a:p>
            <a:pPr marL="171450" indent="-171450" algn="just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/>
              <a:t>Capacitar al personal de desarrollo en programación orientada a aplicaciones móviles (Riesgo1)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endParaRPr sz="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F9A33F-556C-4641-A6DC-6193024E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9" y="2103361"/>
            <a:ext cx="5389846" cy="15680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5E0CE0-E801-4098-B227-3E745FB5C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28" y="5346499"/>
            <a:ext cx="4549952" cy="1009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am11">
  <a:themeElements>
    <a:clrScheme name="Saam1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FE3"/>
      </a:accent1>
      <a:accent2>
        <a:srgbClr val="002F87"/>
      </a:accent2>
      <a:accent3>
        <a:srgbClr val="808080"/>
      </a:accent3>
      <a:accent4>
        <a:srgbClr val="83D0F5"/>
      </a:accent4>
      <a:accent5>
        <a:srgbClr val="BFBFBF"/>
      </a:accent5>
      <a:accent6>
        <a:srgbClr val="767AA3"/>
      </a:accent6>
      <a:hlink>
        <a:srgbClr val="009FE3"/>
      </a:hlink>
      <a:folHlink>
        <a:srgbClr val="002F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355</Words>
  <Application>Microsoft Office PowerPoint</Application>
  <PresentationFormat>Presentación en pantalla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Trebuchet MS</vt:lpstr>
      <vt:lpstr>Saam11</vt:lpstr>
      <vt:lpstr>Avance Proyecto Tarja Móvil – Hito2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Adam Concha</dc:creator>
  <cp:lastModifiedBy>Alejandro Adam Concha</cp:lastModifiedBy>
  <cp:revision>19</cp:revision>
  <dcterms:modified xsi:type="dcterms:W3CDTF">2019-01-17T06:13:26Z</dcterms:modified>
</cp:coreProperties>
</file>