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183A-DC2D-4D6A-B352-9B94B2CC703E}" type="datetimeFigureOut">
              <a:rPr lang="es-CL" smtClean="0"/>
              <a:t>09-09-2019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F5A5-716D-4D61-B6A1-94ADE76471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026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183A-DC2D-4D6A-B352-9B94B2CC703E}" type="datetimeFigureOut">
              <a:rPr lang="es-CL" smtClean="0"/>
              <a:t>09-09-2019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F5A5-716D-4D61-B6A1-94ADE76471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7676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183A-DC2D-4D6A-B352-9B94B2CC703E}" type="datetimeFigureOut">
              <a:rPr lang="es-CL" smtClean="0"/>
              <a:t>09-09-2019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F5A5-716D-4D61-B6A1-94ADE76471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043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183A-DC2D-4D6A-B352-9B94B2CC703E}" type="datetimeFigureOut">
              <a:rPr lang="es-CL" smtClean="0"/>
              <a:t>09-09-2019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F5A5-716D-4D61-B6A1-94ADE76471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592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183A-DC2D-4D6A-B352-9B94B2CC703E}" type="datetimeFigureOut">
              <a:rPr lang="es-CL" smtClean="0"/>
              <a:t>09-09-2019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F5A5-716D-4D61-B6A1-94ADE76471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148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183A-DC2D-4D6A-B352-9B94B2CC703E}" type="datetimeFigureOut">
              <a:rPr lang="es-CL" smtClean="0"/>
              <a:t>09-09-2019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F5A5-716D-4D61-B6A1-94ADE76471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110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183A-DC2D-4D6A-B352-9B94B2CC703E}" type="datetimeFigureOut">
              <a:rPr lang="es-CL" smtClean="0"/>
              <a:t>09-09-2019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F5A5-716D-4D61-B6A1-94ADE76471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480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183A-DC2D-4D6A-B352-9B94B2CC703E}" type="datetimeFigureOut">
              <a:rPr lang="es-CL" smtClean="0"/>
              <a:t>09-09-2019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F5A5-716D-4D61-B6A1-94ADE76471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502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183A-DC2D-4D6A-B352-9B94B2CC703E}" type="datetimeFigureOut">
              <a:rPr lang="es-CL" smtClean="0"/>
              <a:t>09-09-2019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F5A5-716D-4D61-B6A1-94ADE76471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709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183A-DC2D-4D6A-B352-9B94B2CC703E}" type="datetimeFigureOut">
              <a:rPr lang="es-CL" smtClean="0"/>
              <a:t>09-09-2019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F5A5-716D-4D61-B6A1-94ADE76471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650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183A-DC2D-4D6A-B352-9B94B2CC703E}" type="datetimeFigureOut">
              <a:rPr lang="es-CL" smtClean="0"/>
              <a:t>09-09-2019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4F5A5-716D-4D61-B6A1-94ADE76471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42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4183A-DC2D-4D6A-B352-9B94B2CC703E}" type="datetimeFigureOut">
              <a:rPr lang="es-CL" smtClean="0"/>
              <a:t>09-09-2019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4F5A5-716D-4D61-B6A1-94ADE76471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859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1476104" y="744583"/>
            <a:ext cx="2638697" cy="875211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Modelo</a:t>
            </a:r>
            <a:endParaRPr lang="es-CL" dirty="0"/>
          </a:p>
        </p:txBody>
      </p:sp>
      <p:sp>
        <p:nvSpPr>
          <p:cNvPr id="5" name="Rectángulo redondeado 4"/>
          <p:cNvSpPr/>
          <p:nvPr/>
        </p:nvSpPr>
        <p:spPr>
          <a:xfrm>
            <a:off x="7167155" y="744582"/>
            <a:ext cx="2638697" cy="87521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Vista</a:t>
            </a:r>
            <a:endParaRPr lang="es-CL" dirty="0"/>
          </a:p>
        </p:txBody>
      </p:sp>
      <p:sp>
        <p:nvSpPr>
          <p:cNvPr id="6" name="Rectángulo redondeado 5"/>
          <p:cNvSpPr/>
          <p:nvPr/>
        </p:nvSpPr>
        <p:spPr>
          <a:xfrm>
            <a:off x="4437017" y="3065417"/>
            <a:ext cx="2638697" cy="87521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Controlador</a:t>
            </a:r>
            <a:endParaRPr lang="es-CL" dirty="0"/>
          </a:p>
        </p:txBody>
      </p:sp>
      <p:sp>
        <p:nvSpPr>
          <p:cNvPr id="7" name="Rectángulo redondeado 6"/>
          <p:cNvSpPr/>
          <p:nvPr/>
        </p:nvSpPr>
        <p:spPr>
          <a:xfrm>
            <a:off x="4437016" y="5686070"/>
            <a:ext cx="2638697" cy="8752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Usuario</a:t>
            </a:r>
          </a:p>
          <a:p>
            <a:pPr algn="ctr"/>
            <a:r>
              <a:rPr lang="es-MX" dirty="0" smtClean="0"/>
              <a:t>(Navegador)</a:t>
            </a:r>
            <a:endParaRPr lang="es-CL" dirty="0"/>
          </a:p>
        </p:txBody>
      </p:sp>
      <p:sp>
        <p:nvSpPr>
          <p:cNvPr id="8" name="CuadroTexto 7"/>
          <p:cNvSpPr txBox="1"/>
          <p:nvPr/>
        </p:nvSpPr>
        <p:spPr>
          <a:xfrm>
            <a:off x="2795452" y="4455106"/>
            <a:ext cx="256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1.- El usuario envía una invitación al controlador vía URL</a:t>
            </a:r>
            <a:endParaRPr lang="es-CL" sz="1400" dirty="0"/>
          </a:p>
        </p:txBody>
      </p:sp>
      <p:sp>
        <p:nvSpPr>
          <p:cNvPr id="9" name="CuadroTexto 8"/>
          <p:cNvSpPr txBox="1"/>
          <p:nvPr/>
        </p:nvSpPr>
        <p:spPr>
          <a:xfrm>
            <a:off x="805543" y="2542197"/>
            <a:ext cx="256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2.- El controlador solicita al modelo , los datos</a:t>
            </a:r>
            <a:endParaRPr lang="es-CL" sz="14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3814355" y="1862894"/>
            <a:ext cx="3122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3</a:t>
            </a:r>
            <a:r>
              <a:rPr lang="es-MX" sz="1400" dirty="0" smtClean="0"/>
              <a:t>.- El modelo devuelve  los datos</a:t>
            </a:r>
            <a:endParaRPr lang="es-CL" sz="14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286103" y="2331781"/>
            <a:ext cx="2368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4.- El controlador selecciona una vista</a:t>
            </a:r>
            <a:endParaRPr lang="es-CL" sz="14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8085910" y="2676807"/>
            <a:ext cx="2181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5.- Se devuelve la vista seleccionada al controlador</a:t>
            </a:r>
            <a:endParaRPr lang="es-CL" sz="14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333308" y="4424735"/>
            <a:ext cx="26430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6</a:t>
            </a:r>
            <a:r>
              <a:rPr lang="es-MX" sz="1400" dirty="0" smtClean="0"/>
              <a:t>.- El controlador devuelve una vista que carga los datos  del modelo seleccionado.</a:t>
            </a:r>
            <a:endParaRPr lang="es-CL" sz="1400" dirty="0"/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5375367" y="4049486"/>
            <a:ext cx="1" cy="148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H="1" flipV="1">
            <a:off x="2651285" y="1702525"/>
            <a:ext cx="1785732" cy="155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6872150" y="1637064"/>
            <a:ext cx="1605099" cy="1345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6117770" y="4023359"/>
            <a:ext cx="0" cy="1541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 flipH="1">
            <a:off x="7118986" y="1675728"/>
            <a:ext cx="1857374" cy="156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>
            <a:off x="3116376" y="1675728"/>
            <a:ext cx="1583532" cy="1364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1476104" y="157909"/>
            <a:ext cx="8172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DIAGRAMA VMC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18567069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68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SAAM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Adam Concha</dc:creator>
  <cp:lastModifiedBy>Alejandro Adam Concha</cp:lastModifiedBy>
  <cp:revision>4</cp:revision>
  <dcterms:created xsi:type="dcterms:W3CDTF">2019-09-10T00:45:49Z</dcterms:created>
  <dcterms:modified xsi:type="dcterms:W3CDTF">2019-09-10T01:04:34Z</dcterms:modified>
</cp:coreProperties>
</file>