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60" r:id="rId5"/>
    <p:sldId id="258" r:id="rId6"/>
    <p:sldId id="277" r:id="rId7"/>
    <p:sldId id="279" r:id="rId8"/>
    <p:sldId id="284" r:id="rId9"/>
    <p:sldId id="278" r:id="rId10"/>
    <p:sldId id="280" r:id="rId11"/>
    <p:sldId id="281" r:id="rId12"/>
    <p:sldId id="261" r:id="rId13"/>
    <p:sldId id="262" r:id="rId14"/>
    <p:sldId id="264" r:id="rId15"/>
    <p:sldId id="263" r:id="rId16"/>
    <p:sldId id="265" r:id="rId17"/>
    <p:sldId id="272" r:id="rId18"/>
    <p:sldId id="282" r:id="rId19"/>
    <p:sldId id="283" r:id="rId20"/>
    <p:sldId id="266" r:id="rId21"/>
    <p:sldId id="268" r:id="rId22"/>
    <p:sldId id="270" r:id="rId23"/>
    <p:sldId id="259" r:id="rId24"/>
    <p:sldId id="271" r:id="rId25"/>
    <p:sldId id="274" r:id="rId26"/>
    <p:sldId id="273" r:id="rId27"/>
    <p:sldId id="275" r:id="rId28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586C9-C08F-4212-A4E1-64089EE9D546}" v="37" dt="2019-01-21T03:34:20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1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ue Steeven Sanchez Valverde" userId="1bb446ae-9c08-417d-83ee-85cef9d3f753" providerId="ADAL" clId="{941586C9-C08F-4212-A4E1-64089EE9D546}"/>
    <pc:docChg chg="undo custSel addSld delSld modSld sldOrd">
      <pc:chgData name="Josue Steeven Sanchez Valverde" userId="1bb446ae-9c08-417d-83ee-85cef9d3f753" providerId="ADAL" clId="{941586C9-C08F-4212-A4E1-64089EE9D546}" dt="2019-01-28T16:13:15.088" v="574" actId="1076"/>
      <pc:docMkLst>
        <pc:docMk/>
      </pc:docMkLst>
      <pc:sldChg chg="modSp">
        <pc:chgData name="Josue Steeven Sanchez Valverde" userId="1bb446ae-9c08-417d-83ee-85cef9d3f753" providerId="ADAL" clId="{941586C9-C08F-4212-A4E1-64089EE9D546}" dt="2019-01-21T02:28:07.226" v="35" actId="20577"/>
        <pc:sldMkLst>
          <pc:docMk/>
          <pc:sldMk cId="3583407727" sldId="256"/>
        </pc:sldMkLst>
        <pc:spChg chg="mod">
          <ac:chgData name="Josue Steeven Sanchez Valverde" userId="1bb446ae-9c08-417d-83ee-85cef9d3f753" providerId="ADAL" clId="{941586C9-C08F-4212-A4E1-64089EE9D546}" dt="2019-01-21T02:28:07.226" v="35" actId="20577"/>
          <ac:spMkLst>
            <pc:docMk/>
            <pc:sldMk cId="3583407727" sldId="256"/>
            <ac:spMk id="3" creationId="{00000000-0000-0000-0000-000000000000}"/>
          </ac:spMkLst>
        </pc:spChg>
      </pc:sldChg>
      <pc:sldChg chg="modSp">
        <pc:chgData name="Josue Steeven Sanchez Valverde" userId="1bb446ae-9c08-417d-83ee-85cef9d3f753" providerId="ADAL" clId="{941586C9-C08F-4212-A4E1-64089EE9D546}" dt="2019-01-21T03:33:36.565" v="390" actId="122"/>
        <pc:sldMkLst>
          <pc:docMk/>
          <pc:sldMk cId="2662031192" sldId="257"/>
        </pc:sldMkLst>
        <pc:spChg chg="mod">
          <ac:chgData name="Josue Steeven Sanchez Valverde" userId="1bb446ae-9c08-417d-83ee-85cef9d3f753" providerId="ADAL" clId="{941586C9-C08F-4212-A4E1-64089EE9D546}" dt="2019-01-21T03:33:36.565" v="390" actId="122"/>
          <ac:spMkLst>
            <pc:docMk/>
            <pc:sldMk cId="2662031192" sldId="257"/>
            <ac:spMk id="2" creationId="{00000000-0000-0000-0000-000000000000}"/>
          </ac:spMkLst>
        </pc:spChg>
      </pc:sldChg>
      <pc:sldChg chg="modSp">
        <pc:chgData name="Josue Steeven Sanchez Valverde" userId="1bb446ae-9c08-417d-83ee-85cef9d3f753" providerId="ADAL" clId="{941586C9-C08F-4212-A4E1-64089EE9D546}" dt="2019-01-21T03:34:02.400" v="398" actId="14100"/>
        <pc:sldMkLst>
          <pc:docMk/>
          <pc:sldMk cId="118060450" sldId="258"/>
        </pc:sldMkLst>
        <pc:spChg chg="mod">
          <ac:chgData name="Josue Steeven Sanchez Valverde" userId="1bb446ae-9c08-417d-83ee-85cef9d3f753" providerId="ADAL" clId="{941586C9-C08F-4212-A4E1-64089EE9D546}" dt="2019-01-21T03:34:02.400" v="398" actId="14100"/>
          <ac:spMkLst>
            <pc:docMk/>
            <pc:sldMk cId="118060450" sldId="258"/>
            <ac:spMk id="2" creationId="{00000000-0000-0000-0000-000000000000}"/>
          </ac:spMkLst>
        </pc:spChg>
      </pc:sldChg>
      <pc:sldChg chg="ord">
        <pc:chgData name="Josue Steeven Sanchez Valverde" userId="1bb446ae-9c08-417d-83ee-85cef9d3f753" providerId="ADAL" clId="{941586C9-C08F-4212-A4E1-64089EE9D546}" dt="2019-01-21T03:09:08.621" v="82"/>
        <pc:sldMkLst>
          <pc:docMk/>
          <pc:sldMk cId="896846826" sldId="259"/>
        </pc:sldMkLst>
      </pc:sldChg>
      <pc:sldChg chg="addSp delSp modSp ord">
        <pc:chgData name="Josue Steeven Sanchez Valverde" userId="1bb446ae-9c08-417d-83ee-85cef9d3f753" providerId="ADAL" clId="{941586C9-C08F-4212-A4E1-64089EE9D546}" dt="2019-01-28T16:13:15.088" v="574" actId="1076"/>
        <pc:sldMkLst>
          <pc:docMk/>
          <pc:sldMk cId="3526422415" sldId="260"/>
        </pc:sldMkLst>
        <pc:spChg chg="mod">
          <ac:chgData name="Josue Steeven Sanchez Valverde" userId="1bb446ae-9c08-417d-83ee-85cef9d3f753" providerId="ADAL" clId="{941586C9-C08F-4212-A4E1-64089EE9D546}" dt="2019-01-21T03:33:50.586" v="395" actId="1076"/>
          <ac:spMkLst>
            <pc:docMk/>
            <pc:sldMk cId="3526422415" sldId="260"/>
            <ac:spMk id="2" creationId="{00000000-0000-0000-0000-000000000000}"/>
          </ac:spMkLst>
        </pc:spChg>
        <pc:picChg chg="del mod">
          <ac:chgData name="Josue Steeven Sanchez Valverde" userId="1bb446ae-9c08-417d-83ee-85cef9d3f753" providerId="ADAL" clId="{941586C9-C08F-4212-A4E1-64089EE9D546}" dt="2019-01-28T16:13:03.576" v="572" actId="478"/>
          <ac:picMkLst>
            <pc:docMk/>
            <pc:sldMk cId="3526422415" sldId="260"/>
            <ac:picMk id="4" creationId="{00000000-0000-0000-0000-000000000000}"/>
          </ac:picMkLst>
        </pc:picChg>
        <pc:picChg chg="add mod">
          <ac:chgData name="Josue Steeven Sanchez Valverde" userId="1bb446ae-9c08-417d-83ee-85cef9d3f753" providerId="ADAL" clId="{941586C9-C08F-4212-A4E1-64089EE9D546}" dt="2019-01-28T16:13:15.088" v="574" actId="1076"/>
          <ac:picMkLst>
            <pc:docMk/>
            <pc:sldMk cId="3526422415" sldId="260"/>
            <ac:picMk id="5" creationId="{F73F16B7-1728-4860-AF0D-35BC30F7036F}"/>
          </ac:picMkLst>
        </pc:picChg>
      </pc:sldChg>
      <pc:sldChg chg="modSp">
        <pc:chgData name="Josue Steeven Sanchez Valverde" userId="1bb446ae-9c08-417d-83ee-85cef9d3f753" providerId="ADAL" clId="{941586C9-C08F-4212-A4E1-64089EE9D546}" dt="2019-01-21T03:28:55.454" v="369" actId="20577"/>
        <pc:sldMkLst>
          <pc:docMk/>
          <pc:sldMk cId="3968960380" sldId="261"/>
        </pc:sldMkLst>
        <pc:spChg chg="mod">
          <ac:chgData name="Josue Steeven Sanchez Valverde" userId="1bb446ae-9c08-417d-83ee-85cef9d3f753" providerId="ADAL" clId="{941586C9-C08F-4212-A4E1-64089EE9D546}" dt="2019-01-21T03:28:55.454" v="369" actId="20577"/>
          <ac:spMkLst>
            <pc:docMk/>
            <pc:sldMk cId="3968960380" sldId="261"/>
            <ac:spMk id="2" creationId="{00000000-0000-0000-0000-000000000000}"/>
          </ac:spMkLst>
        </pc:spChg>
      </pc:sldChg>
      <pc:sldChg chg="modSp">
        <pc:chgData name="Josue Steeven Sanchez Valverde" userId="1bb446ae-9c08-417d-83ee-85cef9d3f753" providerId="ADAL" clId="{941586C9-C08F-4212-A4E1-64089EE9D546}" dt="2019-01-21T03:29:09.650" v="372" actId="1076"/>
        <pc:sldMkLst>
          <pc:docMk/>
          <pc:sldMk cId="3811597592" sldId="262"/>
        </pc:sldMkLst>
        <pc:spChg chg="mod">
          <ac:chgData name="Josue Steeven Sanchez Valverde" userId="1bb446ae-9c08-417d-83ee-85cef9d3f753" providerId="ADAL" clId="{941586C9-C08F-4212-A4E1-64089EE9D546}" dt="2019-01-21T03:29:08.219" v="371" actId="1076"/>
          <ac:spMkLst>
            <pc:docMk/>
            <pc:sldMk cId="3811597592" sldId="262"/>
            <ac:spMk id="3" creationId="{00000000-0000-0000-0000-000000000000}"/>
          </ac:spMkLst>
        </pc:spChg>
        <pc:picChg chg="mod">
          <ac:chgData name="Josue Steeven Sanchez Valverde" userId="1bb446ae-9c08-417d-83ee-85cef9d3f753" providerId="ADAL" clId="{941586C9-C08F-4212-A4E1-64089EE9D546}" dt="2019-01-21T03:29:09.650" v="372" actId="1076"/>
          <ac:picMkLst>
            <pc:docMk/>
            <pc:sldMk cId="3811597592" sldId="262"/>
            <ac:picMk id="5" creationId="{00000000-0000-0000-0000-000000000000}"/>
          </ac:picMkLst>
        </pc:picChg>
      </pc:sldChg>
      <pc:sldChg chg="modSp">
        <pc:chgData name="Josue Steeven Sanchez Valverde" userId="1bb446ae-9c08-417d-83ee-85cef9d3f753" providerId="ADAL" clId="{941586C9-C08F-4212-A4E1-64089EE9D546}" dt="2019-01-21T03:11:44.687" v="139" actId="1076"/>
        <pc:sldMkLst>
          <pc:docMk/>
          <pc:sldMk cId="3301190468" sldId="265"/>
        </pc:sldMkLst>
        <pc:spChg chg="mod">
          <ac:chgData name="Josue Steeven Sanchez Valverde" userId="1bb446ae-9c08-417d-83ee-85cef9d3f753" providerId="ADAL" clId="{941586C9-C08F-4212-A4E1-64089EE9D546}" dt="2019-01-21T03:11:41.380" v="138" actId="1076"/>
          <ac:spMkLst>
            <pc:docMk/>
            <pc:sldMk cId="3301190468" sldId="265"/>
            <ac:spMk id="3" creationId="{00000000-0000-0000-0000-000000000000}"/>
          </ac:spMkLst>
        </pc:spChg>
        <pc:picChg chg="mod">
          <ac:chgData name="Josue Steeven Sanchez Valverde" userId="1bb446ae-9c08-417d-83ee-85cef9d3f753" providerId="ADAL" clId="{941586C9-C08F-4212-A4E1-64089EE9D546}" dt="2019-01-21T03:11:44.687" v="139" actId="1076"/>
          <ac:picMkLst>
            <pc:docMk/>
            <pc:sldMk cId="3301190468" sldId="265"/>
            <ac:picMk id="4" creationId="{00000000-0000-0000-0000-000000000000}"/>
          </ac:picMkLst>
        </pc:picChg>
      </pc:sldChg>
      <pc:sldChg chg="modSp ord">
        <pc:chgData name="Josue Steeven Sanchez Valverde" userId="1bb446ae-9c08-417d-83ee-85cef9d3f753" providerId="ADAL" clId="{941586C9-C08F-4212-A4E1-64089EE9D546}" dt="2019-01-21T03:32:26.820" v="387"/>
        <pc:sldMkLst>
          <pc:docMk/>
          <pc:sldMk cId="2291749433" sldId="266"/>
        </pc:sldMkLst>
        <pc:spChg chg="mod">
          <ac:chgData name="Josue Steeven Sanchez Valverde" userId="1bb446ae-9c08-417d-83ee-85cef9d3f753" providerId="ADAL" clId="{941586C9-C08F-4212-A4E1-64089EE9D546}" dt="2019-01-21T03:32:26.820" v="387"/>
          <ac:spMkLst>
            <pc:docMk/>
            <pc:sldMk cId="2291749433" sldId="266"/>
            <ac:spMk id="2" creationId="{00000000-0000-0000-0000-000000000000}"/>
          </ac:spMkLst>
        </pc:spChg>
        <pc:spChg chg="mod">
          <ac:chgData name="Josue Steeven Sanchez Valverde" userId="1bb446ae-9c08-417d-83ee-85cef9d3f753" providerId="ADAL" clId="{941586C9-C08F-4212-A4E1-64089EE9D546}" dt="2019-01-21T03:32:00.531" v="385" actId="123"/>
          <ac:spMkLst>
            <pc:docMk/>
            <pc:sldMk cId="2291749433" sldId="266"/>
            <ac:spMk id="3" creationId="{00000000-0000-0000-0000-000000000000}"/>
          </ac:spMkLst>
        </pc:spChg>
      </pc:sldChg>
      <pc:sldChg chg="ord">
        <pc:chgData name="Josue Steeven Sanchez Valverde" userId="1bb446ae-9c08-417d-83ee-85cef9d3f753" providerId="ADAL" clId="{941586C9-C08F-4212-A4E1-64089EE9D546}" dt="2019-01-21T03:08:40.210" v="78"/>
        <pc:sldMkLst>
          <pc:docMk/>
          <pc:sldMk cId="4002949713" sldId="268"/>
        </pc:sldMkLst>
      </pc:sldChg>
      <pc:sldChg chg="ord">
        <pc:chgData name="Josue Steeven Sanchez Valverde" userId="1bb446ae-9c08-417d-83ee-85cef9d3f753" providerId="ADAL" clId="{941586C9-C08F-4212-A4E1-64089EE9D546}" dt="2019-01-21T03:08:40.210" v="78"/>
        <pc:sldMkLst>
          <pc:docMk/>
          <pc:sldMk cId="2831482249" sldId="270"/>
        </pc:sldMkLst>
      </pc:sldChg>
      <pc:sldChg chg="add">
        <pc:chgData name="Josue Steeven Sanchez Valverde" userId="1bb446ae-9c08-417d-83ee-85cef9d3f753" providerId="ADAL" clId="{941586C9-C08F-4212-A4E1-64089EE9D546}" dt="2019-01-21T03:12:16.668" v="144"/>
        <pc:sldMkLst>
          <pc:docMk/>
          <pc:sldMk cId="1998820176" sldId="271"/>
        </pc:sldMkLst>
      </pc:sldChg>
      <pc:sldChg chg="addSp delSp modSp">
        <pc:chgData name="Josue Steeven Sanchez Valverde" userId="1bb446ae-9c08-417d-83ee-85cef9d3f753" providerId="ADAL" clId="{941586C9-C08F-4212-A4E1-64089EE9D546}" dt="2019-01-21T03:11:35.339" v="137" actId="1076"/>
        <pc:sldMkLst>
          <pc:docMk/>
          <pc:sldMk cId="2814294996" sldId="272"/>
        </pc:sldMkLst>
        <pc:spChg chg="mod">
          <ac:chgData name="Josue Steeven Sanchez Valverde" userId="1bb446ae-9c08-417d-83ee-85cef9d3f753" providerId="ADAL" clId="{941586C9-C08F-4212-A4E1-64089EE9D546}" dt="2019-01-21T03:10:18.129" v="131" actId="1076"/>
          <ac:spMkLst>
            <pc:docMk/>
            <pc:sldMk cId="2814294996" sldId="272"/>
            <ac:spMk id="2" creationId="{00000000-0000-0000-0000-000000000000}"/>
          </ac:spMkLst>
        </pc:spChg>
        <pc:spChg chg="del">
          <ac:chgData name="Josue Steeven Sanchez Valverde" userId="1bb446ae-9c08-417d-83ee-85cef9d3f753" providerId="ADAL" clId="{941586C9-C08F-4212-A4E1-64089EE9D546}" dt="2019-01-21T03:07:00.442" v="74"/>
          <ac:spMkLst>
            <pc:docMk/>
            <pc:sldMk cId="2814294996" sldId="272"/>
            <ac:spMk id="3" creationId="{00000000-0000-0000-0000-000000000000}"/>
          </ac:spMkLst>
        </pc:spChg>
        <pc:graphicFrameChg chg="add mod modGraphic">
          <ac:chgData name="Josue Steeven Sanchez Valverde" userId="1bb446ae-9c08-417d-83ee-85cef9d3f753" providerId="ADAL" clId="{941586C9-C08F-4212-A4E1-64089EE9D546}" dt="2019-01-21T03:11:35.339" v="137" actId="1076"/>
          <ac:graphicFrameMkLst>
            <pc:docMk/>
            <pc:sldMk cId="2814294996" sldId="272"/>
            <ac:graphicFrameMk id="4" creationId="{F66F1B13-DA93-4F4A-BD65-D661B533DB71}"/>
          </ac:graphicFrameMkLst>
        </pc:graphicFrameChg>
      </pc:sldChg>
      <pc:sldChg chg="modSp add">
        <pc:chgData name="Josue Steeven Sanchez Valverde" userId="1bb446ae-9c08-417d-83ee-85cef9d3f753" providerId="ADAL" clId="{941586C9-C08F-4212-A4E1-64089EE9D546}" dt="2019-01-21T03:36:22.240" v="439" actId="14100"/>
        <pc:sldMkLst>
          <pc:docMk/>
          <pc:sldMk cId="1850673744" sldId="273"/>
        </pc:sldMkLst>
        <pc:picChg chg="mod">
          <ac:chgData name="Josue Steeven Sanchez Valverde" userId="1bb446ae-9c08-417d-83ee-85cef9d3f753" providerId="ADAL" clId="{941586C9-C08F-4212-A4E1-64089EE9D546}" dt="2019-01-21T03:36:22.240" v="439" actId="14100"/>
          <ac:picMkLst>
            <pc:docMk/>
            <pc:sldMk cId="1850673744" sldId="273"/>
            <ac:picMk id="5" creationId="{00000000-0000-0000-0000-000000000000}"/>
          </ac:picMkLst>
        </pc:picChg>
      </pc:sldChg>
      <pc:sldChg chg="add">
        <pc:chgData name="Josue Steeven Sanchez Valverde" userId="1bb446ae-9c08-417d-83ee-85cef9d3f753" providerId="ADAL" clId="{941586C9-C08F-4212-A4E1-64089EE9D546}" dt="2019-01-21T03:12:16.668" v="144"/>
        <pc:sldMkLst>
          <pc:docMk/>
          <pc:sldMk cId="251150342" sldId="274"/>
        </pc:sldMkLst>
      </pc:sldChg>
      <pc:sldChg chg="delSp modSp add">
        <pc:chgData name="Josue Steeven Sanchez Valverde" userId="1bb446ae-9c08-417d-83ee-85cef9d3f753" providerId="ADAL" clId="{941586C9-C08F-4212-A4E1-64089EE9D546}" dt="2019-01-21T03:36:57.574" v="449" actId="1037"/>
        <pc:sldMkLst>
          <pc:docMk/>
          <pc:sldMk cId="3587179613" sldId="275"/>
        </pc:sldMkLst>
        <pc:spChg chg="del">
          <ac:chgData name="Josue Steeven Sanchez Valverde" userId="1bb446ae-9c08-417d-83ee-85cef9d3f753" providerId="ADAL" clId="{941586C9-C08F-4212-A4E1-64089EE9D546}" dt="2019-01-21T03:36:05.131" v="432" actId="478"/>
          <ac:spMkLst>
            <pc:docMk/>
            <pc:sldMk cId="3587179613" sldId="275"/>
            <ac:spMk id="3" creationId="{00000000-0000-0000-0000-000000000000}"/>
          </ac:spMkLst>
        </pc:spChg>
        <pc:picChg chg="mod modCrop">
          <ac:chgData name="Josue Steeven Sanchez Valverde" userId="1bb446ae-9c08-417d-83ee-85cef9d3f753" providerId="ADAL" clId="{941586C9-C08F-4212-A4E1-64089EE9D546}" dt="2019-01-21T03:36:57.574" v="449" actId="1037"/>
          <ac:picMkLst>
            <pc:docMk/>
            <pc:sldMk cId="3587179613" sldId="275"/>
            <ac:picMk id="4" creationId="{00000000-0000-0000-0000-000000000000}"/>
          </ac:picMkLst>
        </pc:picChg>
      </pc:sldChg>
      <pc:sldChg chg="add ord">
        <pc:chgData name="Josue Steeven Sanchez Valverde" userId="1bb446ae-9c08-417d-83ee-85cef9d3f753" providerId="ADAL" clId="{941586C9-C08F-4212-A4E1-64089EE9D546}" dt="2019-01-21T02:29:07.022" v="38"/>
        <pc:sldMkLst>
          <pc:docMk/>
          <pc:sldMk cId="476857794" sldId="276"/>
        </pc:sldMkLst>
      </pc:sldChg>
      <pc:sldChg chg="modSp add ord">
        <pc:chgData name="Josue Steeven Sanchez Valverde" userId="1bb446ae-9c08-417d-83ee-85cef9d3f753" providerId="ADAL" clId="{941586C9-C08F-4212-A4E1-64089EE9D546}" dt="2019-01-21T03:34:09.432" v="399" actId="1076"/>
        <pc:sldMkLst>
          <pc:docMk/>
          <pc:sldMk cId="1728230608" sldId="277"/>
        </pc:sldMkLst>
        <pc:spChg chg="mod">
          <ac:chgData name="Josue Steeven Sanchez Valverde" userId="1bb446ae-9c08-417d-83ee-85cef9d3f753" providerId="ADAL" clId="{941586C9-C08F-4212-A4E1-64089EE9D546}" dt="2019-01-21T03:34:09.432" v="399" actId="1076"/>
          <ac:spMkLst>
            <pc:docMk/>
            <pc:sldMk cId="1728230608" sldId="277"/>
            <ac:spMk id="2" creationId="{2904C120-3668-4386-B1AC-CA2F01021120}"/>
          </ac:spMkLst>
        </pc:spChg>
      </pc:sldChg>
      <pc:sldChg chg="modSp add ord">
        <pc:chgData name="Josue Steeven Sanchez Valverde" userId="1bb446ae-9c08-417d-83ee-85cef9d3f753" providerId="ADAL" clId="{941586C9-C08F-4212-A4E1-64089EE9D546}" dt="2019-01-21T02:30:27.861" v="45"/>
        <pc:sldMkLst>
          <pc:docMk/>
          <pc:sldMk cId="4244249459" sldId="278"/>
        </pc:sldMkLst>
        <pc:spChg chg="mod">
          <ac:chgData name="Josue Steeven Sanchez Valverde" userId="1bb446ae-9c08-417d-83ee-85cef9d3f753" providerId="ADAL" clId="{941586C9-C08F-4212-A4E1-64089EE9D546}" dt="2019-01-21T02:30:24.668" v="44" actId="1076"/>
          <ac:spMkLst>
            <pc:docMk/>
            <pc:sldMk cId="4244249459" sldId="278"/>
            <ac:spMk id="2" creationId="{43C59401-6D8E-4AF4-BA40-25827AB0AD6F}"/>
          </ac:spMkLst>
        </pc:spChg>
      </pc:sldChg>
      <pc:sldChg chg="addSp delSp modSp add">
        <pc:chgData name="Josue Steeven Sanchez Valverde" userId="1bb446ae-9c08-417d-83ee-85cef9d3f753" providerId="ADAL" clId="{941586C9-C08F-4212-A4E1-64089EE9D546}" dt="2019-01-21T03:58:12.179" v="550"/>
        <pc:sldMkLst>
          <pc:docMk/>
          <pc:sldMk cId="3558333942" sldId="279"/>
        </pc:sldMkLst>
        <pc:spChg chg="mod">
          <ac:chgData name="Josue Steeven Sanchez Valverde" userId="1bb446ae-9c08-417d-83ee-85cef9d3f753" providerId="ADAL" clId="{941586C9-C08F-4212-A4E1-64089EE9D546}" dt="2019-01-21T03:34:12.918" v="400" actId="122"/>
          <ac:spMkLst>
            <pc:docMk/>
            <pc:sldMk cId="3558333942" sldId="279"/>
            <ac:spMk id="2" creationId="{1B48E836-5772-47A7-9A88-AA66C812FF85}"/>
          </ac:spMkLst>
        </pc:spChg>
        <pc:spChg chg="del">
          <ac:chgData name="Josue Steeven Sanchez Valverde" userId="1bb446ae-9c08-417d-83ee-85cef9d3f753" providerId="ADAL" clId="{941586C9-C08F-4212-A4E1-64089EE9D546}" dt="2019-01-21T02:50:24.522" v="47"/>
          <ac:spMkLst>
            <pc:docMk/>
            <pc:sldMk cId="3558333942" sldId="279"/>
            <ac:spMk id="3" creationId="{97571EF3-0ABE-4045-A077-942C7C377E1C}"/>
          </ac:spMkLst>
        </pc:spChg>
        <pc:picChg chg="add mod">
          <ac:chgData name="Josue Steeven Sanchez Valverde" userId="1bb446ae-9c08-417d-83ee-85cef9d3f753" providerId="ADAL" clId="{941586C9-C08F-4212-A4E1-64089EE9D546}" dt="2019-01-21T03:58:07.294" v="549"/>
          <ac:picMkLst>
            <pc:docMk/>
            <pc:sldMk cId="3558333942" sldId="279"/>
            <ac:picMk id="4" creationId="{5375479A-24CC-4B1A-8683-0DC287092764}"/>
          </ac:picMkLst>
        </pc:picChg>
        <pc:picChg chg="add del mod">
          <ac:chgData name="Josue Steeven Sanchez Valverde" userId="1bb446ae-9c08-417d-83ee-85cef9d3f753" providerId="ADAL" clId="{941586C9-C08F-4212-A4E1-64089EE9D546}" dt="2019-01-21T02:53:38.639" v="60" actId="478"/>
          <ac:picMkLst>
            <pc:docMk/>
            <pc:sldMk cId="3558333942" sldId="279"/>
            <ac:picMk id="5" creationId="{A53F2110-ACE1-4026-B800-E3B05818F43F}"/>
          </ac:picMkLst>
        </pc:picChg>
        <pc:picChg chg="add mod">
          <ac:chgData name="Josue Steeven Sanchez Valverde" userId="1bb446ae-9c08-417d-83ee-85cef9d3f753" providerId="ADAL" clId="{941586C9-C08F-4212-A4E1-64089EE9D546}" dt="2019-01-21T03:58:12.179" v="550"/>
          <ac:picMkLst>
            <pc:docMk/>
            <pc:sldMk cId="3558333942" sldId="279"/>
            <ac:picMk id="6" creationId="{08F29BB5-726E-4614-A13C-0C71066E152C}"/>
          </ac:picMkLst>
        </pc:picChg>
      </pc:sldChg>
      <pc:sldChg chg="addSp delSp modSp add">
        <pc:chgData name="Josue Steeven Sanchez Valverde" userId="1bb446ae-9c08-417d-83ee-85cef9d3f753" providerId="ADAL" clId="{941586C9-C08F-4212-A4E1-64089EE9D546}" dt="2019-01-21T14:14:14.712" v="558" actId="1076"/>
        <pc:sldMkLst>
          <pc:docMk/>
          <pc:sldMk cId="3810898605" sldId="280"/>
        </pc:sldMkLst>
        <pc:spChg chg="mod">
          <ac:chgData name="Josue Steeven Sanchez Valverde" userId="1bb446ae-9c08-417d-83ee-85cef9d3f753" providerId="ADAL" clId="{941586C9-C08F-4212-A4E1-64089EE9D546}" dt="2019-01-21T03:13:19.369" v="196" actId="122"/>
          <ac:spMkLst>
            <pc:docMk/>
            <pc:sldMk cId="3810898605" sldId="280"/>
            <ac:spMk id="2" creationId="{FF66E482-F145-41A3-B5F2-554D8D3D7B82}"/>
          </ac:spMkLst>
        </pc:spChg>
        <pc:spChg chg="del">
          <ac:chgData name="Josue Steeven Sanchez Valverde" userId="1bb446ae-9c08-417d-83ee-85cef9d3f753" providerId="ADAL" clId="{941586C9-C08F-4212-A4E1-64089EE9D546}" dt="2019-01-21T03:15:41.545" v="197"/>
          <ac:spMkLst>
            <pc:docMk/>
            <pc:sldMk cId="3810898605" sldId="280"/>
            <ac:spMk id="3" creationId="{BFFE8BE0-813D-4329-856E-4682EAA2E960}"/>
          </ac:spMkLst>
        </pc:spChg>
        <pc:spChg chg="add mod">
          <ac:chgData name="Josue Steeven Sanchez Valverde" userId="1bb446ae-9c08-417d-83ee-85cef9d3f753" providerId="ADAL" clId="{941586C9-C08F-4212-A4E1-64089EE9D546}" dt="2019-01-21T03:34:54.736" v="426" actId="20577"/>
          <ac:spMkLst>
            <pc:docMk/>
            <pc:sldMk cId="3810898605" sldId="280"/>
            <ac:spMk id="5" creationId="{04458E4A-3A13-4FED-91C5-3F98CEF936AE}"/>
          </ac:spMkLst>
        </pc:spChg>
        <pc:spChg chg="add del mod">
          <ac:chgData name="Josue Steeven Sanchez Valverde" userId="1bb446ae-9c08-417d-83ee-85cef9d3f753" providerId="ADAL" clId="{941586C9-C08F-4212-A4E1-64089EE9D546}" dt="2019-01-21T14:14:06.979" v="554" actId="478"/>
          <ac:spMkLst>
            <pc:docMk/>
            <pc:sldMk cId="3810898605" sldId="280"/>
            <ac:spMk id="6" creationId="{1AC88853-A67F-4C12-86F3-5421DB9DF714}"/>
          </ac:spMkLst>
        </pc:spChg>
        <pc:picChg chg="add del mod">
          <ac:chgData name="Josue Steeven Sanchez Valverde" userId="1bb446ae-9c08-417d-83ee-85cef9d3f753" providerId="ADAL" clId="{941586C9-C08F-4212-A4E1-64089EE9D546}" dt="2019-01-21T14:14:02.231" v="551" actId="478"/>
          <ac:picMkLst>
            <pc:docMk/>
            <pc:sldMk cId="3810898605" sldId="280"/>
            <ac:picMk id="4" creationId="{CD3A1A85-222F-435D-A0DC-631E89694D57}"/>
          </ac:picMkLst>
        </pc:picChg>
        <pc:picChg chg="add mod">
          <ac:chgData name="Josue Steeven Sanchez Valverde" userId="1bb446ae-9c08-417d-83ee-85cef9d3f753" providerId="ADAL" clId="{941586C9-C08F-4212-A4E1-64089EE9D546}" dt="2019-01-21T14:14:14.712" v="558" actId="1076"/>
          <ac:picMkLst>
            <pc:docMk/>
            <pc:sldMk cId="3810898605" sldId="280"/>
            <ac:picMk id="7" creationId="{18AAA1DA-6106-47C3-8552-D14E85D892F5}"/>
          </ac:picMkLst>
        </pc:picChg>
      </pc:sldChg>
      <pc:sldChg chg="addSp delSp modSp add">
        <pc:chgData name="Josue Steeven Sanchez Valverde" userId="1bb446ae-9c08-417d-83ee-85cef9d3f753" providerId="ADAL" clId="{941586C9-C08F-4212-A4E1-64089EE9D546}" dt="2019-01-21T14:15:57.491" v="566" actId="1076"/>
        <pc:sldMkLst>
          <pc:docMk/>
          <pc:sldMk cId="1634150529" sldId="281"/>
        </pc:sldMkLst>
        <pc:spChg chg="del">
          <ac:chgData name="Josue Steeven Sanchez Valverde" userId="1bb446ae-9c08-417d-83ee-85cef9d3f753" providerId="ADAL" clId="{941586C9-C08F-4212-A4E1-64089EE9D546}" dt="2019-01-21T03:19:23.279" v="270"/>
          <ac:spMkLst>
            <pc:docMk/>
            <pc:sldMk cId="1634150529" sldId="281"/>
            <ac:spMk id="2" creationId="{21DE70BA-DA73-4DB6-AAD1-A67FDA906D6B}"/>
          </ac:spMkLst>
        </pc:spChg>
        <pc:spChg chg="add del mod">
          <ac:chgData name="Josue Steeven Sanchez Valverde" userId="1bb446ae-9c08-417d-83ee-85cef9d3f753" providerId="ADAL" clId="{941586C9-C08F-4212-A4E1-64089EE9D546}" dt="2019-01-21T14:15:40.707" v="560" actId="478"/>
          <ac:spMkLst>
            <pc:docMk/>
            <pc:sldMk cId="1634150529" sldId="281"/>
            <ac:spMk id="3" creationId="{441C7958-B2FC-4BE6-A6A8-1F7DBA9CC6C1}"/>
          </ac:spMkLst>
        </pc:spChg>
        <pc:spChg chg="del">
          <ac:chgData name="Josue Steeven Sanchez Valverde" userId="1bb446ae-9c08-417d-83ee-85cef9d3f753" providerId="ADAL" clId="{941586C9-C08F-4212-A4E1-64089EE9D546}" dt="2019-01-21T03:19:18.279" v="269"/>
          <ac:spMkLst>
            <pc:docMk/>
            <pc:sldMk cId="1634150529" sldId="281"/>
            <ac:spMk id="3" creationId="{60E4409A-F356-41A0-8A48-51DB656A3440}"/>
          </ac:spMkLst>
        </pc:spChg>
        <pc:spChg chg="add">
          <ac:chgData name="Josue Steeven Sanchez Valverde" userId="1bb446ae-9c08-417d-83ee-85cef9d3f753" providerId="ADAL" clId="{941586C9-C08F-4212-A4E1-64089EE9D546}" dt="2019-01-21T03:19:23.279" v="270"/>
          <ac:spMkLst>
            <pc:docMk/>
            <pc:sldMk cId="1634150529" sldId="281"/>
            <ac:spMk id="5" creationId="{E57D1F23-FDC4-4E11-97DA-D16E0666EC53}"/>
          </ac:spMkLst>
        </pc:spChg>
        <pc:picChg chg="add del mod">
          <ac:chgData name="Josue Steeven Sanchez Valverde" userId="1bb446ae-9c08-417d-83ee-85cef9d3f753" providerId="ADAL" clId="{941586C9-C08F-4212-A4E1-64089EE9D546}" dt="2019-01-21T14:15:38.050" v="559" actId="478"/>
          <ac:picMkLst>
            <pc:docMk/>
            <pc:sldMk cId="1634150529" sldId="281"/>
            <ac:picMk id="4" creationId="{559D074A-77C3-4EC9-AF0B-9D47E670BD5A}"/>
          </ac:picMkLst>
        </pc:picChg>
        <pc:picChg chg="add mod">
          <ac:chgData name="Josue Steeven Sanchez Valverde" userId="1bb446ae-9c08-417d-83ee-85cef9d3f753" providerId="ADAL" clId="{941586C9-C08F-4212-A4E1-64089EE9D546}" dt="2019-01-21T14:15:57.491" v="566" actId="1076"/>
          <ac:picMkLst>
            <pc:docMk/>
            <pc:sldMk cId="1634150529" sldId="281"/>
            <ac:picMk id="6" creationId="{7362AA6D-3867-41F0-BF5E-7C1940DF47C2}"/>
          </ac:picMkLst>
        </pc:picChg>
      </pc:sldChg>
      <pc:sldChg chg="addSp delSp modSp add">
        <pc:chgData name="Josue Steeven Sanchez Valverde" userId="1bb446ae-9c08-417d-83ee-85cef9d3f753" providerId="ADAL" clId="{941586C9-C08F-4212-A4E1-64089EE9D546}" dt="2019-01-21T03:30:58.628" v="382" actId="1076"/>
        <pc:sldMkLst>
          <pc:docMk/>
          <pc:sldMk cId="1874697201" sldId="282"/>
        </pc:sldMkLst>
        <pc:spChg chg="mod">
          <ac:chgData name="Josue Steeven Sanchez Valverde" userId="1bb446ae-9c08-417d-83ee-85cef9d3f753" providerId="ADAL" clId="{941586C9-C08F-4212-A4E1-64089EE9D546}" dt="2019-01-21T03:30:54.128" v="380" actId="1076"/>
          <ac:spMkLst>
            <pc:docMk/>
            <pc:sldMk cId="1874697201" sldId="282"/>
            <ac:spMk id="2" creationId="{41CD5BB5-DD31-4CB2-8CA0-BFF3AD3028DE}"/>
          </ac:spMkLst>
        </pc:spChg>
        <pc:spChg chg="del">
          <ac:chgData name="Josue Steeven Sanchez Valverde" userId="1bb446ae-9c08-417d-83ee-85cef9d3f753" providerId="ADAL" clId="{941586C9-C08F-4212-A4E1-64089EE9D546}" dt="2019-01-21T03:30:03.909" v="373"/>
          <ac:spMkLst>
            <pc:docMk/>
            <pc:sldMk cId="1874697201" sldId="282"/>
            <ac:spMk id="3" creationId="{F9CE1F72-9BC7-4C61-A184-8E3E5C38E893}"/>
          </ac:spMkLst>
        </pc:spChg>
        <pc:picChg chg="add mod modCrop">
          <ac:chgData name="Josue Steeven Sanchez Valverde" userId="1bb446ae-9c08-417d-83ee-85cef9d3f753" providerId="ADAL" clId="{941586C9-C08F-4212-A4E1-64089EE9D546}" dt="2019-01-21T03:30:58.628" v="382" actId="1076"/>
          <ac:picMkLst>
            <pc:docMk/>
            <pc:sldMk cId="1874697201" sldId="282"/>
            <ac:picMk id="5" creationId="{0D5035C2-7A38-486D-AD01-A08EC8D7263C}"/>
          </ac:picMkLst>
        </pc:picChg>
      </pc:sldChg>
      <pc:sldChg chg="modSp add">
        <pc:chgData name="Josue Steeven Sanchez Valverde" userId="1bb446ae-9c08-417d-83ee-85cef9d3f753" providerId="ADAL" clId="{941586C9-C08F-4212-A4E1-64089EE9D546}" dt="2019-01-21T03:31:48.808" v="384" actId="1076"/>
        <pc:sldMkLst>
          <pc:docMk/>
          <pc:sldMk cId="18945527" sldId="283"/>
        </pc:sldMkLst>
        <pc:spChg chg="mod">
          <ac:chgData name="Josue Steeven Sanchez Valverde" userId="1bb446ae-9c08-417d-83ee-85cef9d3f753" providerId="ADAL" clId="{941586C9-C08F-4212-A4E1-64089EE9D546}" dt="2019-01-21T03:31:48.808" v="384" actId="1076"/>
          <ac:spMkLst>
            <pc:docMk/>
            <pc:sldMk cId="18945527" sldId="283"/>
            <ac:spMk id="2" creationId="{7AE42436-3FD2-4ECE-807C-DDC87D7ABA2F}"/>
          </ac:spMkLst>
        </pc:spChg>
      </pc:sldChg>
      <pc:sldChg chg="addSp delSp modSp add">
        <pc:chgData name="Josue Steeven Sanchez Valverde" userId="1bb446ae-9c08-417d-83ee-85cef9d3f753" providerId="ADAL" clId="{941586C9-C08F-4212-A4E1-64089EE9D546}" dt="2019-01-21T03:57:58.725" v="548" actId="1036"/>
        <pc:sldMkLst>
          <pc:docMk/>
          <pc:sldMk cId="2175671331" sldId="284"/>
        </pc:sldMkLst>
        <pc:spChg chg="mod">
          <ac:chgData name="Josue Steeven Sanchez Valverde" userId="1bb446ae-9c08-417d-83ee-85cef9d3f753" providerId="ADAL" clId="{941586C9-C08F-4212-A4E1-64089EE9D546}" dt="2019-01-21T03:57:51.760" v="545" actId="1076"/>
          <ac:spMkLst>
            <pc:docMk/>
            <pc:sldMk cId="2175671331" sldId="284"/>
            <ac:spMk id="2" creationId="{6B836885-0D4A-4E04-BC3F-B762CAD3F93C}"/>
          </ac:spMkLst>
        </pc:spChg>
        <pc:spChg chg="del">
          <ac:chgData name="Josue Steeven Sanchez Valverde" userId="1bb446ae-9c08-417d-83ee-85cef9d3f753" providerId="ADAL" clId="{941586C9-C08F-4212-A4E1-64089EE9D546}" dt="2019-01-21T03:55:20.694" v="450"/>
          <ac:spMkLst>
            <pc:docMk/>
            <pc:sldMk cId="2175671331" sldId="284"/>
            <ac:spMk id="3" creationId="{AED7CFF6-B036-4B02-A3D3-D24B365172E2}"/>
          </ac:spMkLst>
        </pc:spChg>
        <pc:graphicFrameChg chg="add mod modGraphic">
          <ac:chgData name="Josue Steeven Sanchez Valverde" userId="1bb446ae-9c08-417d-83ee-85cef9d3f753" providerId="ADAL" clId="{941586C9-C08F-4212-A4E1-64089EE9D546}" dt="2019-01-21T03:57:58.725" v="548" actId="1036"/>
          <ac:graphicFrameMkLst>
            <pc:docMk/>
            <pc:sldMk cId="2175671331" sldId="284"/>
            <ac:graphicFrameMk id="4" creationId="{24F21EBF-A331-47B0-AFC8-42DA5E4FEB4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D40E040-C724-4591-859E-51884D80966B}" type="datetimeFigureOut">
              <a:rPr lang="es-EC" smtClean="0"/>
              <a:t>28/1/2019</a:t>
            </a:fld>
            <a:endParaRPr lang="es-EC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C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4E3361F-7F4C-4515-AF99-11B6E13DC8A1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E040-C724-4591-859E-51884D80966B}" type="datetimeFigureOut">
              <a:rPr lang="es-EC" smtClean="0"/>
              <a:t>28/1/2019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361F-7F4C-4515-AF99-11B6E13DC8A1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E040-C724-4591-859E-51884D80966B}" type="datetimeFigureOut">
              <a:rPr lang="es-EC" smtClean="0"/>
              <a:t>28/1/2019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361F-7F4C-4515-AF99-11B6E13DC8A1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E040-C724-4591-859E-51884D80966B}" type="datetimeFigureOut">
              <a:rPr lang="es-EC" smtClean="0"/>
              <a:t>28/1/2019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361F-7F4C-4515-AF99-11B6E13DC8A1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E040-C724-4591-859E-51884D80966B}" type="datetimeFigureOut">
              <a:rPr lang="es-EC" smtClean="0"/>
              <a:t>28/1/2019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361F-7F4C-4515-AF99-11B6E13DC8A1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E040-C724-4591-859E-51884D80966B}" type="datetimeFigureOut">
              <a:rPr lang="es-EC" smtClean="0"/>
              <a:t>28/1/2019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361F-7F4C-4515-AF99-11B6E13DC8A1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D40E040-C724-4591-859E-51884D80966B}" type="datetimeFigureOut">
              <a:rPr lang="es-EC" smtClean="0"/>
              <a:t>28/1/2019</a:t>
            </a:fld>
            <a:endParaRPr lang="es-EC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E3361F-7F4C-4515-AF99-11B6E13DC8A1}" type="slidenum">
              <a:rPr lang="es-EC" smtClean="0"/>
              <a:t>‹#›</a:t>
            </a:fld>
            <a:endParaRPr lang="es-EC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D40E040-C724-4591-859E-51884D80966B}" type="datetimeFigureOut">
              <a:rPr lang="es-EC" smtClean="0"/>
              <a:t>28/1/2019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4E3361F-7F4C-4515-AF99-11B6E13DC8A1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E040-C724-4591-859E-51884D80966B}" type="datetimeFigureOut">
              <a:rPr lang="es-EC" smtClean="0"/>
              <a:t>28/1/2019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361F-7F4C-4515-AF99-11B6E13DC8A1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E040-C724-4591-859E-51884D80966B}" type="datetimeFigureOut">
              <a:rPr lang="es-EC" smtClean="0"/>
              <a:t>28/1/2019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361F-7F4C-4515-AF99-11B6E13DC8A1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E040-C724-4591-859E-51884D80966B}" type="datetimeFigureOut">
              <a:rPr lang="es-EC" smtClean="0"/>
              <a:t>28/1/2019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361F-7F4C-4515-AF99-11B6E13DC8A1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D40E040-C724-4591-859E-51884D80966B}" type="datetimeFigureOut">
              <a:rPr lang="es-EC" smtClean="0"/>
              <a:t>28/1/2019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C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4E3361F-7F4C-4515-AF99-11B6E13DC8A1}" type="slidenum">
              <a:rPr lang="es-EC" smtClean="0"/>
              <a:t>‹#›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8784976" cy="2880320"/>
          </a:xfrm>
        </p:spPr>
        <p:txBody>
          <a:bodyPr>
            <a:no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configuración del protocolo de enrutamiento BGP para la interconexión entre empresas o ISP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4653136"/>
            <a:ext cx="608072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C" dirty="0"/>
              <a:t>Grupo #2: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C" dirty="0"/>
              <a:t>Josué Sánchez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EC" dirty="0"/>
              <a:t>Ariana Ochoa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EC" dirty="0"/>
              <a:t>Aldair Soledispa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EC" dirty="0"/>
              <a:t>Alberto Cruz</a:t>
            </a:r>
          </a:p>
        </p:txBody>
      </p:sp>
    </p:spTree>
    <p:extLst>
      <p:ext uri="{BB962C8B-B14F-4D97-AF65-F5344CB8AC3E}">
        <p14:creationId xmlns:p14="http://schemas.microsoft.com/office/powerpoint/2010/main" val="358340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E482-F145-41A3-B5F2-554D8D3D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Estándar de código y comentarios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58E4A-3A13-4FED-91C5-3F98CEF936AE}"/>
              </a:ext>
            </a:extLst>
          </p:cNvPr>
          <p:cNvSpPr txBox="1"/>
          <p:nvPr/>
        </p:nvSpPr>
        <p:spPr>
          <a:xfrm>
            <a:off x="611560" y="21260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PEP 8 para Código y PEP 257 para </a:t>
            </a:r>
            <a:r>
              <a:rPr lang="en-US" dirty="0" err="1"/>
              <a:t>Comentarios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AA1DA-6106-47C3-8552-D14E85D8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19" y="2924944"/>
            <a:ext cx="8201748" cy="259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9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7D1F23-FDC4-4E11-97DA-D16E0666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pPr algn="ctr"/>
            <a:r>
              <a:rPr lang="es-EC" dirty="0"/>
              <a:t>Estándar de código y comentarios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AA6D-3867-41F0-BF5E-7C1940DF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85" y="2197224"/>
            <a:ext cx="6951829" cy="42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5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Analizador de Código</a:t>
            </a:r>
            <a:endParaRPr lang="es-EC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3855" y="1916832"/>
            <a:ext cx="8229600" cy="4325112"/>
          </a:xfrm>
        </p:spPr>
        <p:txBody>
          <a:bodyPr/>
          <a:lstStyle/>
          <a:p>
            <a:r>
              <a:rPr lang="es-EC" sz="2400" dirty="0"/>
              <a:t>Analizando código de archivo </a:t>
            </a:r>
            <a:r>
              <a:rPr lang="es-EC" sz="2400" b="1" dirty="0"/>
              <a:t>conexión_ssh.py, </a:t>
            </a:r>
            <a:r>
              <a:rPr lang="es-EC" sz="2400" dirty="0"/>
              <a:t>aparece en el primer </a:t>
            </a:r>
            <a:r>
              <a:rPr lang="es-EC" sz="2400" dirty="0" err="1"/>
              <a:t>Pylint</a:t>
            </a:r>
            <a:r>
              <a:rPr lang="es-EC" sz="2400" dirty="0"/>
              <a:t> el presente resultado.</a:t>
            </a:r>
            <a:endParaRPr lang="es-EC" sz="2400" b="1" dirty="0"/>
          </a:p>
          <a:p>
            <a:pPr marL="109728" indent="0">
              <a:buNone/>
            </a:pPr>
            <a:endParaRPr lang="es-EC" dirty="0"/>
          </a:p>
        </p:txBody>
      </p:sp>
      <p:pic>
        <p:nvPicPr>
          <p:cNvPr id="5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780928"/>
            <a:ext cx="6696744" cy="381642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51940"/>
            <a:ext cx="5724525" cy="9906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5 Flecha doblada hacia arriba"/>
          <p:cNvSpPr/>
          <p:nvPr/>
        </p:nvSpPr>
        <p:spPr>
          <a:xfrm>
            <a:off x="3671900" y="4077072"/>
            <a:ext cx="720080" cy="23267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896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1244724"/>
          </a:xfrm>
        </p:spPr>
        <p:txBody>
          <a:bodyPr>
            <a:normAutofit/>
          </a:bodyPr>
          <a:lstStyle/>
          <a:p>
            <a:r>
              <a:rPr lang="es-EC" sz="2400" dirty="0"/>
              <a:t>Una vez realizadas las correcciones debidas en el código, se procede a realizar nuevamente el análisis del mismo y se obtiene un resultado favorable. </a:t>
            </a:r>
          </a:p>
        </p:txBody>
      </p:sp>
      <p:pic>
        <p:nvPicPr>
          <p:cNvPr id="5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873932" y="3068960"/>
            <a:ext cx="756084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9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1368152"/>
          </a:xfrm>
        </p:spPr>
        <p:txBody>
          <a:bodyPr/>
          <a:lstStyle/>
          <a:p>
            <a:r>
              <a:rPr lang="es-EC" sz="2400" dirty="0"/>
              <a:t>En el presente código del archivo </a:t>
            </a:r>
            <a:r>
              <a:rPr lang="es-EC" sz="2400" b="1" dirty="0"/>
              <a:t>conexión_mysql.py </a:t>
            </a:r>
            <a:r>
              <a:rPr lang="es-EC" sz="2400" dirty="0"/>
              <a:t>verificamos que al realizar el análisis del código obtenemos como resultado lo siguiente:</a:t>
            </a:r>
            <a:endParaRPr lang="es-EC" sz="2400" b="1" dirty="0"/>
          </a:p>
          <a:p>
            <a:endParaRPr lang="es-EC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988840"/>
            <a:ext cx="6264696" cy="460851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450012" y="3501008"/>
            <a:ext cx="2699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LOS ERRORES QUE DEBEN SER CORREGIDOS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300192" y="2348880"/>
            <a:ext cx="0" cy="352839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H="1">
            <a:off x="5220072" y="2348880"/>
            <a:ext cx="10801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H="1">
            <a:off x="5364088" y="5877272"/>
            <a:ext cx="9361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4"/>
          <a:stretch/>
        </p:blipFill>
        <p:spPr bwMode="auto">
          <a:xfrm>
            <a:off x="3333192" y="4730452"/>
            <a:ext cx="5445472" cy="79208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11 Flecha doblada hacia arriba"/>
          <p:cNvSpPr/>
          <p:nvPr/>
        </p:nvSpPr>
        <p:spPr>
          <a:xfrm>
            <a:off x="3131840" y="5733256"/>
            <a:ext cx="360040" cy="576064"/>
          </a:xfrm>
          <a:prstGeom prst="ben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927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648072"/>
          </a:xfrm>
        </p:spPr>
        <p:txBody>
          <a:bodyPr>
            <a:normAutofit/>
          </a:bodyPr>
          <a:lstStyle/>
          <a:p>
            <a:r>
              <a:rPr lang="es-EC" sz="2400" dirty="0"/>
              <a:t>Aumentado espacios en las declaraciones y funciones.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66552" y="3831430"/>
            <a:ext cx="5142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dirty="0"/>
              <a:t>Corrigiendo espacios innecesarios</a:t>
            </a:r>
          </a:p>
        </p:txBody>
      </p:sp>
      <p:pic>
        <p:nvPicPr>
          <p:cNvPr id="9" name="8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454968" y="4509120"/>
            <a:ext cx="8208912" cy="1728192"/>
          </a:xfrm>
          <a:prstGeom prst="rect">
            <a:avLst/>
          </a:prstGeom>
        </p:spPr>
      </p:pic>
      <p:pic>
        <p:nvPicPr>
          <p:cNvPr id="10" name="9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454968" y="1988840"/>
            <a:ext cx="820891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0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96752"/>
            <a:ext cx="8219256" cy="1179576"/>
          </a:xfrm>
        </p:spPr>
        <p:txBody>
          <a:bodyPr>
            <a:normAutofit/>
          </a:bodyPr>
          <a:lstStyle/>
          <a:p>
            <a:r>
              <a:rPr lang="es-EC" sz="2400" dirty="0"/>
              <a:t>Finalmente se puede obtener un resultado favorable mejorando el código respectivo.</a:t>
            </a:r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2376328"/>
            <a:ext cx="806489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12474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EC" dirty="0"/>
              <a:t>Analizador de código </a:t>
            </a:r>
            <a:r>
              <a:rPr lang="es-EC" dirty="0" err="1"/>
              <a:t>Pylint</a:t>
            </a:r>
            <a:r>
              <a:rPr lang="es-EC" dirty="0"/>
              <a:t> Resultados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6F1B13-DA93-4F4A-BD65-D661B533D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807554"/>
              </p:ext>
            </p:extLst>
          </p:nvPr>
        </p:nvGraphicFramePr>
        <p:xfrm>
          <a:off x="1763688" y="2399880"/>
          <a:ext cx="5886654" cy="3328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2218">
                  <a:extLst>
                    <a:ext uri="{9D8B030D-6E8A-4147-A177-3AD203B41FA5}">
                      <a16:colId xmlns:a16="http://schemas.microsoft.com/office/drawing/2014/main" val="401067017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886826769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512865570"/>
                    </a:ext>
                  </a:extLst>
                </a:gridCol>
              </a:tblGrid>
              <a:tr h="3321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 dirty="0">
                          <a:effectLst/>
                        </a:rPr>
                        <a:t>archivo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>
                          <a:effectLst/>
                        </a:rPr>
                        <a:t>Antes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 dirty="0">
                          <a:effectLst/>
                        </a:rPr>
                        <a:t>Después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475106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 dirty="0">
                          <a:effectLst/>
                        </a:rPr>
                        <a:t>main.py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 dirty="0">
                          <a:effectLst/>
                        </a:rPr>
                        <a:t>1.25/10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>
                          <a:effectLst/>
                        </a:rPr>
                        <a:t>10/10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85289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 dirty="0">
                          <a:effectLst/>
                        </a:rPr>
                        <a:t>graficos.py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 dirty="0">
                          <a:effectLst/>
                        </a:rPr>
                        <a:t>-9.90/10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>
                          <a:effectLst/>
                        </a:rPr>
                        <a:t>4.62/10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06715"/>
                  </a:ext>
                </a:extLst>
              </a:tr>
              <a:tr h="6816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>
                          <a:effectLst/>
                        </a:rPr>
                        <a:t>Conexión_mysql.py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>
                          <a:effectLst/>
                        </a:rPr>
                        <a:t>-3.75/10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>
                          <a:effectLst/>
                        </a:rPr>
                        <a:t>8.79/10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181105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>
                          <a:effectLst/>
                        </a:rPr>
                        <a:t>Conexión_ssh.py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 dirty="0">
                          <a:effectLst/>
                        </a:rPr>
                        <a:t>0.77/10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>
                          <a:effectLst/>
                        </a:rPr>
                        <a:t>9.52/10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207967"/>
                  </a:ext>
                </a:extLst>
              </a:tr>
              <a:tr h="6816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>
                          <a:effectLst/>
                        </a:rPr>
                        <a:t>Funciones_sesion_bgp2.py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>
                          <a:effectLst/>
                        </a:rPr>
                        <a:t>-4.71/10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 dirty="0">
                          <a:effectLst/>
                        </a:rPr>
                        <a:t>9.69/10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187628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>
                          <a:effectLst/>
                        </a:rPr>
                        <a:t>Auxiliares.py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>
                          <a:effectLst/>
                        </a:rPr>
                        <a:t>-3.17/10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000" dirty="0">
                          <a:effectLst/>
                        </a:rPr>
                        <a:t>9.47/10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71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29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5BB5-DD31-4CB2-8CA0-BFF3AD30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97024"/>
          </a:xfrm>
        </p:spPr>
        <p:txBody>
          <a:bodyPr/>
          <a:lstStyle/>
          <a:p>
            <a:pPr algn="ctr"/>
            <a:r>
              <a:rPr lang="en-US" dirty="0" err="1"/>
              <a:t>Automatización</a:t>
            </a:r>
            <a:r>
              <a:rPr lang="en-US" dirty="0"/>
              <a:t> de </a:t>
            </a:r>
            <a:r>
              <a:rPr lang="en-US" dirty="0" err="1"/>
              <a:t>Pruebas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5035C2-7A38-486D-AD01-A08EC8D7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6" r="40189"/>
          <a:stretch/>
        </p:blipFill>
        <p:spPr>
          <a:xfrm>
            <a:off x="1763688" y="1620768"/>
            <a:ext cx="5350965" cy="4751462"/>
          </a:xfrm>
        </p:spPr>
      </p:pic>
    </p:spTree>
    <p:extLst>
      <p:ext uri="{BB962C8B-B14F-4D97-AF65-F5344CB8AC3E}">
        <p14:creationId xmlns:p14="http://schemas.microsoft.com/office/powerpoint/2010/main" val="187469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42436-3FD2-4ECE-807C-DDC87D7A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132856"/>
            <a:ext cx="8458200" cy="1470025"/>
          </a:xfrm>
        </p:spPr>
        <p:txBody>
          <a:bodyPr/>
          <a:lstStyle/>
          <a:p>
            <a:r>
              <a:rPr lang="es-419" dirty="0"/>
              <a:t>Demostración en vivo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94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4C98C-F542-4072-B563-CB901C185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Diseño del sistema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76857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pPr algn="ctr"/>
            <a:r>
              <a:rPr lang="es-EC" dirty="0"/>
              <a:t>PROBLEMA PLANTEADO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25112"/>
          </a:xfrm>
        </p:spPr>
        <p:txBody>
          <a:bodyPr>
            <a:normAutofit fontScale="92500" lnSpcReduction="20000"/>
          </a:bodyPr>
          <a:lstStyle/>
          <a:p>
            <a:pPr marL="109728" indent="0" algn="just">
              <a:buNone/>
            </a:pPr>
            <a:r>
              <a:rPr lang="es-ES" dirty="0"/>
              <a:t>A continuación se presentan las Historias de Usuario a desarrollar, tomando el cuenta los criterios de aceptación pertenecientes a cada Historia de usuario. </a:t>
            </a:r>
          </a:p>
          <a:p>
            <a:pPr marL="109728" indent="0">
              <a:buNone/>
            </a:pPr>
            <a:endParaRPr lang="es-ES" dirty="0"/>
          </a:p>
          <a:p>
            <a:r>
              <a:rPr lang="es-ES" b="1" dirty="0"/>
              <a:t>Historia de Usuario 1: Ingresar a un dispositivo de red</a:t>
            </a:r>
          </a:p>
          <a:p>
            <a:pPr marL="109728" indent="0" algn="just">
              <a:buNone/>
            </a:pPr>
            <a:r>
              <a:rPr lang="es-ES" dirty="0"/>
              <a:t>Como Ingeniero de </a:t>
            </a:r>
            <a:r>
              <a:rPr lang="es-ES" dirty="0" err="1"/>
              <a:t>Networking</a:t>
            </a:r>
            <a:r>
              <a:rPr lang="es-ES" dirty="0"/>
              <a:t> puedo ingresar a un dispositivo que se encuentra activo en la red, seleccionando el nombre del dispositivo que en la base de datos se encuentra asociada a una dirección IP e ingresando el nombre de usuario, contraseña para establecer una sesión </a:t>
            </a:r>
            <a:r>
              <a:rPr lang="es-EC" dirty="0"/>
              <a:t>remota.</a:t>
            </a:r>
          </a:p>
        </p:txBody>
      </p:sp>
    </p:spTree>
    <p:extLst>
      <p:ext uri="{BB962C8B-B14F-4D97-AF65-F5344CB8AC3E}">
        <p14:creationId xmlns:p14="http://schemas.microsoft.com/office/powerpoint/2010/main" val="229174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325112"/>
          </a:xfrm>
        </p:spPr>
        <p:txBody>
          <a:bodyPr>
            <a:normAutofit/>
          </a:bodyPr>
          <a:lstStyle/>
          <a:p>
            <a:r>
              <a:rPr lang="pt-BR" b="1" dirty="0"/>
              <a:t>Historia de </a:t>
            </a:r>
            <a:r>
              <a:rPr lang="pt-BR" b="1" dirty="0" err="1"/>
              <a:t>usuario</a:t>
            </a:r>
            <a:r>
              <a:rPr lang="pt-BR" b="1" dirty="0"/>
              <a:t> 2: Configurar “</a:t>
            </a:r>
            <a:r>
              <a:rPr lang="pt-BR" b="1" dirty="0" err="1"/>
              <a:t>Autonomous</a:t>
            </a:r>
            <a:r>
              <a:rPr lang="pt-BR" b="1" dirty="0"/>
              <a:t> System” (AS)</a:t>
            </a:r>
          </a:p>
          <a:p>
            <a:pPr marL="109728" indent="0" algn="just">
              <a:buNone/>
            </a:pPr>
            <a:r>
              <a:rPr lang="es-ES" dirty="0"/>
              <a:t>Como Ingeniero de </a:t>
            </a:r>
            <a:r>
              <a:rPr lang="es-ES" dirty="0" err="1"/>
              <a:t>Networking</a:t>
            </a:r>
            <a:r>
              <a:rPr lang="es-ES" dirty="0"/>
              <a:t> puedo seleccionar el nombre de la empresa, nombre del dispositivo y los AS públicos entre 1 a 64512 de los dispositivos de red local y remoto, para el establecimiento de una interconexión entre empresas o ISP usando el protocolo de </a:t>
            </a:r>
            <a:r>
              <a:rPr lang="es-EC" dirty="0"/>
              <a:t>enrutamiento BGP.</a:t>
            </a:r>
          </a:p>
        </p:txBody>
      </p:sp>
    </p:spTree>
    <p:extLst>
      <p:ext uri="{BB962C8B-B14F-4D97-AF65-F5344CB8AC3E}">
        <p14:creationId xmlns:p14="http://schemas.microsoft.com/office/powerpoint/2010/main" val="4002949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5112"/>
          </a:xfrm>
        </p:spPr>
        <p:txBody>
          <a:bodyPr/>
          <a:lstStyle/>
          <a:p>
            <a:r>
              <a:rPr lang="es-EC" b="1" dirty="0"/>
              <a:t>Historia de usuario 3: Configurar redes</a:t>
            </a:r>
          </a:p>
          <a:p>
            <a:pPr marL="109728" indent="0">
              <a:buNone/>
            </a:pPr>
            <a:r>
              <a:rPr lang="es-ES" dirty="0"/>
              <a:t>Como Ingeniero de </a:t>
            </a:r>
            <a:r>
              <a:rPr lang="es-ES" dirty="0" err="1"/>
              <a:t>Networking</a:t>
            </a:r>
            <a:r>
              <a:rPr lang="es-ES" dirty="0"/>
              <a:t> puedo crear redes para los dispositivos local o remoto seleccionando el nombre del dispositivo para la publicación de los prefijos de red en la sesión </a:t>
            </a:r>
            <a:r>
              <a:rPr lang="es-EC" dirty="0"/>
              <a:t>BGP.</a:t>
            </a:r>
          </a:p>
        </p:txBody>
      </p:sp>
    </p:spTree>
    <p:extLst>
      <p:ext uri="{BB962C8B-B14F-4D97-AF65-F5344CB8AC3E}">
        <p14:creationId xmlns:p14="http://schemas.microsoft.com/office/powerpoint/2010/main" val="283148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3498" y="692696"/>
            <a:ext cx="9144000" cy="1229072"/>
          </a:xfrm>
        </p:spPr>
        <p:txBody>
          <a:bodyPr>
            <a:normAutofit fontScale="90000"/>
          </a:bodyPr>
          <a:lstStyle/>
          <a:p>
            <a:pPr algn="ctr"/>
            <a:r>
              <a:rPr lang="es-EC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CONFIGURACIÓN DE LOS DISPOSITIVOS DE RED UTILIZADOS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33" y="2405577"/>
            <a:ext cx="39338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40576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86512" y="1916832"/>
            <a:ext cx="768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TANTO PARA EMPRESA LOCAL COMO PARA EMPRESA REMOTA</a:t>
            </a:r>
          </a:p>
        </p:txBody>
      </p:sp>
    </p:spTree>
    <p:extLst>
      <p:ext uri="{BB962C8B-B14F-4D97-AF65-F5344CB8AC3E}">
        <p14:creationId xmlns:p14="http://schemas.microsoft.com/office/powerpoint/2010/main" val="896846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5681" y="476672"/>
            <a:ext cx="8229600" cy="1066800"/>
          </a:xfrm>
        </p:spPr>
        <p:txBody>
          <a:bodyPr/>
          <a:lstStyle/>
          <a:p>
            <a:pPr algn="ctr"/>
            <a:r>
              <a:rPr lang="es-EC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SOLUCIÓN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3"/>
          <a:stretch/>
        </p:blipFill>
        <p:spPr>
          <a:xfrm>
            <a:off x="251520" y="1772816"/>
            <a:ext cx="4608512" cy="439248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4" r="22405" b="19495"/>
          <a:stretch/>
        </p:blipFill>
        <p:spPr>
          <a:xfrm>
            <a:off x="5004048" y="1772816"/>
            <a:ext cx="368162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20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770576" cy="437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0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268760"/>
            <a:ext cx="748644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73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7" t="20968" r="22782" b="16129"/>
          <a:stretch/>
        </p:blipFill>
        <p:spPr>
          <a:xfrm>
            <a:off x="827584" y="1268760"/>
            <a:ext cx="760330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7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1196" y="764704"/>
            <a:ext cx="8229600" cy="1066800"/>
          </a:xfrm>
        </p:spPr>
        <p:txBody>
          <a:bodyPr/>
          <a:lstStyle/>
          <a:p>
            <a:pPr algn="ctr"/>
            <a:r>
              <a:rPr lang="es-EC" dirty="0"/>
              <a:t>DIAGRAMA DE RED</a:t>
            </a:r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756084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3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847" y="1700808"/>
            <a:ext cx="3278057" cy="3600400"/>
          </a:xfrm>
        </p:spPr>
        <p:txBody>
          <a:bodyPr>
            <a:noAutofit/>
          </a:bodyPr>
          <a:lstStyle/>
          <a:p>
            <a:pPr algn="ctr"/>
            <a:r>
              <a:rPr lang="es-EC" dirty="0"/>
              <a:t>MODELO </a:t>
            </a:r>
            <a:br>
              <a:rPr lang="es-EC" dirty="0"/>
            </a:br>
            <a:r>
              <a:rPr lang="es-EC" dirty="0"/>
              <a:t>DE </a:t>
            </a:r>
            <a:br>
              <a:rPr lang="es-EC" dirty="0"/>
            </a:br>
            <a:r>
              <a:rPr lang="es-EC" dirty="0"/>
              <a:t>ENTIDAD-RELACIÓN</a:t>
            </a:r>
          </a:p>
        </p:txBody>
      </p:sp>
      <p:pic>
        <p:nvPicPr>
          <p:cNvPr id="5" name="0 Imagen">
            <a:extLst>
              <a:ext uri="{FF2B5EF4-FFF2-40B4-BE49-F238E27FC236}">
                <a16:creationId xmlns:a16="http://schemas.microsoft.com/office/drawing/2014/main" id="{F73F16B7-1728-4860-AF0D-35BC30F7036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34"/>
          <a:stretch/>
        </p:blipFill>
        <p:spPr bwMode="auto">
          <a:xfrm>
            <a:off x="3387904" y="1052736"/>
            <a:ext cx="5400040" cy="5261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642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0" y="1988840"/>
            <a:ext cx="3384376" cy="3240360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DIAGRAMA </a:t>
            </a:r>
            <a:br>
              <a:rPr lang="es-EC" dirty="0"/>
            </a:br>
            <a:r>
              <a:rPr lang="es-EC" dirty="0"/>
              <a:t>DE  </a:t>
            </a:r>
            <a:br>
              <a:rPr lang="es-EC" dirty="0"/>
            </a:br>
            <a:r>
              <a:rPr lang="es-EC" dirty="0"/>
              <a:t>DESPLIEGUE </a:t>
            </a:r>
          </a:p>
        </p:txBody>
      </p:sp>
      <p:pic>
        <p:nvPicPr>
          <p:cNvPr id="4" name="0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" r="31879" b="6483"/>
          <a:stretch/>
        </p:blipFill>
        <p:spPr>
          <a:xfrm>
            <a:off x="107504" y="476673"/>
            <a:ext cx="4824536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4C120-3668-4386-B1AC-CA2F0102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276872"/>
            <a:ext cx="8458200" cy="1470025"/>
          </a:xfrm>
        </p:spPr>
        <p:txBody>
          <a:bodyPr/>
          <a:lstStyle/>
          <a:p>
            <a:r>
              <a:rPr lang="es-419" dirty="0"/>
              <a:t>Administración del proyecto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2823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E836-5772-47A7-9A88-AA66C812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ASANA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5479A-24CC-4B1A-8683-0DC2870927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069480"/>
            <a:ext cx="8229600" cy="1719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F29BB5-726E-4614-A13C-0C71066E1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3789039"/>
            <a:ext cx="8229600" cy="19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6885-0D4A-4E04-BC3F-B762CAD3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66" y="489993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Metodología SCRUM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F21EBF-A331-47B0-AFC8-42DA5E4FE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499125"/>
              </p:ext>
            </p:extLst>
          </p:nvPr>
        </p:nvGraphicFramePr>
        <p:xfrm>
          <a:off x="498376" y="1382888"/>
          <a:ext cx="8147248" cy="5214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6812">
                  <a:extLst>
                    <a:ext uri="{9D8B030D-6E8A-4147-A177-3AD203B41FA5}">
                      <a16:colId xmlns:a16="http://schemas.microsoft.com/office/drawing/2014/main" val="3374054196"/>
                    </a:ext>
                  </a:extLst>
                </a:gridCol>
                <a:gridCol w="1573932">
                  <a:extLst>
                    <a:ext uri="{9D8B030D-6E8A-4147-A177-3AD203B41FA5}">
                      <a16:colId xmlns:a16="http://schemas.microsoft.com/office/drawing/2014/main" val="951231927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49387904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45641592"/>
                    </a:ext>
                  </a:extLst>
                </a:gridCol>
              </a:tblGrid>
              <a:tr h="1137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SPRINT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SPRINT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SPRINT 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extLst>
                  <a:ext uri="{0D108BD9-81ED-4DB2-BD59-A6C34878D82A}">
                    <a16:rowId xmlns:a16="http://schemas.microsoft.com/office/drawing/2014/main" val="674664243"/>
                  </a:ext>
                </a:extLst>
              </a:tr>
              <a:tr h="176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Avance del proyecto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53%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extLst>
                  <a:ext uri="{0D108BD9-81ED-4DB2-BD59-A6C34878D82A}">
                    <a16:rowId xmlns:a16="http://schemas.microsoft.com/office/drawing/2014/main" val="845511705"/>
                  </a:ext>
                </a:extLst>
              </a:tr>
              <a:tr h="237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Inicio del SPRINT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5-diciembre-2018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19-diciembre-2018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9-enero-2019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extLst>
                  <a:ext uri="{0D108BD9-81ED-4DB2-BD59-A6C34878D82A}">
                    <a16:rowId xmlns:a16="http://schemas.microsoft.com/office/drawing/2014/main" val="350564798"/>
                  </a:ext>
                </a:extLst>
              </a:tr>
              <a:tr h="1800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Duración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1 semana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3 semanas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2 semanas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extLst>
                  <a:ext uri="{0D108BD9-81ED-4DB2-BD59-A6C34878D82A}">
                    <a16:rowId xmlns:a16="http://schemas.microsoft.com/office/drawing/2014/main" val="4217081164"/>
                  </a:ext>
                </a:extLst>
              </a:tr>
              <a:tr h="35105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Objetivo principal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Revisión de diagramas de red, entidad relación, casos de usuario y despliegue.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Crear base de datos.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Establecer sesión con la base de datos.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(HU1: CA3) Establecer conexión con el dispositivo de red (P, PE, CE).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(HU1: CA4) Establecer conexión </a:t>
                      </a:r>
                      <a:r>
                        <a:rPr lang="es-EC" sz="1400" dirty="0" err="1">
                          <a:effectLst/>
                        </a:rPr>
                        <a:t>ssh</a:t>
                      </a:r>
                      <a:r>
                        <a:rPr lang="es-EC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(HU2: CA1: P) Cargar plantilla de direccionamiento OSPF, CE, LDP.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(HU2: CA2: P) Cargar planilla de  direccionamiento IGP.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(HU2: CA3: P) Cargar planilla de  direccionamiento IP y la ruta por defecto.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(HU2: CA1: PE) Cargar plantilla de direccionamiento OSPF, CE, LDP.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(HU2: CA2: PE) Cargar planilla de  direccionamiento IGP.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(HU2: CA3: PE) Cargar planilla de  direccionamiento IP y la ruta por defecto.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Todas las historias de usuario con criterios de aceptación funcionales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16" marR="48616" marT="0" marB="0"/>
                </a:tc>
                <a:extLst>
                  <a:ext uri="{0D108BD9-81ED-4DB2-BD59-A6C34878D82A}">
                    <a16:rowId xmlns:a16="http://schemas.microsoft.com/office/drawing/2014/main" val="206976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67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59401-6D8E-4AF4-BA40-25827AB0A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1124744"/>
            <a:ext cx="6858000" cy="2524883"/>
          </a:xfrm>
        </p:spPr>
        <p:txBody>
          <a:bodyPr/>
          <a:lstStyle/>
          <a:p>
            <a:r>
              <a:rPr lang="es-419" dirty="0"/>
              <a:t>Estándares de calidad de código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4424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618</Words>
  <Application>Microsoft Office PowerPoint</Application>
  <PresentationFormat>On-screen Show (4:3)</PresentationFormat>
  <Paragraphs>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Georgia</vt:lpstr>
      <vt:lpstr>Times New Roman</vt:lpstr>
      <vt:lpstr>Trebuchet MS</vt:lpstr>
      <vt:lpstr>Wingdings</vt:lpstr>
      <vt:lpstr>Wingdings 2</vt:lpstr>
      <vt:lpstr>Urbano</vt:lpstr>
      <vt:lpstr>Sistema de configuración del protocolo de enrutamiento BGP para la interconexión entre empresas o ISP</vt:lpstr>
      <vt:lpstr>Diseño del sistema</vt:lpstr>
      <vt:lpstr>DIAGRAMA DE RED</vt:lpstr>
      <vt:lpstr>MODELO  DE  ENTIDAD-RELACIÓN</vt:lpstr>
      <vt:lpstr>DIAGRAMA  DE   DESPLIEGUE </vt:lpstr>
      <vt:lpstr>Administración del proyecto</vt:lpstr>
      <vt:lpstr>ASANA</vt:lpstr>
      <vt:lpstr>Metodología SCRUM</vt:lpstr>
      <vt:lpstr>Estándares de calidad de código</vt:lpstr>
      <vt:lpstr>Estándar de código y comentarios</vt:lpstr>
      <vt:lpstr>Estándar de código y comentarios</vt:lpstr>
      <vt:lpstr>Analizador de Código</vt:lpstr>
      <vt:lpstr>PowerPoint Presentation</vt:lpstr>
      <vt:lpstr>PowerPoint Presentation</vt:lpstr>
      <vt:lpstr>PowerPoint Presentation</vt:lpstr>
      <vt:lpstr>PowerPoint Presentation</vt:lpstr>
      <vt:lpstr>Analizador de código Pylint Resultados</vt:lpstr>
      <vt:lpstr>Automatización de Pruebas</vt:lpstr>
      <vt:lpstr>Demostración en vivo</vt:lpstr>
      <vt:lpstr>PROBLEMA PLANTEADO</vt:lpstr>
      <vt:lpstr>PowerPoint Presentation</vt:lpstr>
      <vt:lpstr>PowerPoint Presentation</vt:lpstr>
      <vt:lpstr>CONFIGURACIÓN DE LOS DISPOSITIVOS DE RED UTILIZADOS </vt:lpstr>
      <vt:lpstr>SOLUCIÓN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Josue Sanchez</cp:lastModifiedBy>
  <cp:revision>15</cp:revision>
  <dcterms:created xsi:type="dcterms:W3CDTF">2019-01-20T15:59:15Z</dcterms:created>
  <dcterms:modified xsi:type="dcterms:W3CDTF">2019-01-28T16:13:16Z</dcterms:modified>
</cp:coreProperties>
</file>