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7562850" cy="10688638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7">
          <p15:clr>
            <a:srgbClr val="A4A3A4"/>
          </p15:clr>
        </p15:guide>
        <p15:guide id="2" pos="23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AB756"/>
    <a:srgbClr val="EFA194"/>
    <a:srgbClr val="3C4964"/>
    <a:srgbClr val="475572"/>
    <a:srgbClr val="E6E7EA"/>
    <a:srgbClr val="8FD4CE"/>
    <a:srgbClr val="F9B656"/>
    <a:srgbClr val="FF413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52"/>
  </p:normalViewPr>
  <p:slideViewPr>
    <p:cSldViewPr snapToGrid="0" snapToObjects="1">
      <p:cViewPr>
        <p:scale>
          <a:sx n="100" d="100"/>
          <a:sy n="100" d="100"/>
        </p:scale>
        <p:origin x="-2610" y="1914"/>
      </p:cViewPr>
      <p:guideLst>
        <p:guide orient="horz" pos="3367"/>
        <p:guide pos="23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F9852-8A9D-FA43-9BC6-1FE6D867865C}" type="datetimeFigureOut">
              <a:rPr/>
              <a:pPr/>
              <a:t>13/06/2017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6800" y="1143000"/>
            <a:ext cx="218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8FC55-56A1-8E40-9B86-97BA77CFC2EF}" type="slidenum">
              <a:rPr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074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8FC55-56A1-8E40-9B86-97BA77CFC2EF}" type="slidenum">
              <a:rPr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4698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7214" y="3320407"/>
            <a:ext cx="6428423" cy="2291129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4428" y="6056895"/>
            <a:ext cx="5293995" cy="273154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6817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910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5084" y="668040"/>
            <a:ext cx="1407530" cy="14214405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493" y="668040"/>
            <a:ext cx="4096544" cy="1421440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804268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582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413" y="6868441"/>
            <a:ext cx="6428423" cy="212288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413" y="4530301"/>
            <a:ext cx="6428423" cy="23381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91658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493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90577" y="3887003"/>
            <a:ext cx="2752037" cy="109954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821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392573"/>
            <a:ext cx="3341572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8143" y="3389684"/>
            <a:ext cx="3341572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1823" y="2392573"/>
            <a:ext cx="3342885" cy="9971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1823" y="3389684"/>
            <a:ext cx="3342885" cy="615833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21489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472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78184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8143" y="425566"/>
            <a:ext cx="2488126" cy="18111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6864" y="425567"/>
            <a:ext cx="4227843" cy="91224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8143" y="2236697"/>
            <a:ext cx="2488126" cy="73113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1215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2372" y="7482047"/>
            <a:ext cx="4537710" cy="8832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2372" y="955049"/>
            <a:ext cx="4537710" cy="64131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2372" y="8365344"/>
            <a:ext cx="4537710" cy="12544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86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8143" y="428041"/>
            <a:ext cx="6806565" cy="1781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8143" y="2494016"/>
            <a:ext cx="6806565" cy="705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81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0904D-930F-FD46-A326-BF7152BF9E0A}" type="datetimeFigureOut">
              <a:rPr lang="fr-FR" smtClean="0"/>
              <a:pPr/>
              <a:t>12/05/2025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3974" y="9906785"/>
            <a:ext cx="2394903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20043" y="9906785"/>
            <a:ext cx="1764665" cy="5690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BAB27-56FE-0F4B-AD23-F85EC639443E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5760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is.dandre@etu.uca.f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ZoneTexte 108"/>
          <p:cNvSpPr txBox="1"/>
          <p:nvPr/>
        </p:nvSpPr>
        <p:spPr>
          <a:xfrm>
            <a:off x="179694" y="4544704"/>
            <a:ext cx="350747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COMPETENCES:</a:t>
            </a:r>
          </a:p>
          <a:p>
            <a:endParaRPr lang="fr-FR" b="1" u="sng" dirty="0" smtClean="0">
              <a:latin typeface="+mj-lt"/>
            </a:endParaRPr>
          </a:p>
          <a:p>
            <a:r>
              <a:rPr lang="fr-FR" sz="1400" b="1" u="sng" dirty="0" smtClean="0"/>
              <a:t>TECHNIQUES</a:t>
            </a:r>
            <a:r>
              <a:rPr lang="fr-FR" sz="1400" dirty="0" smtClean="0"/>
              <a:t>:</a:t>
            </a:r>
          </a:p>
          <a:p>
            <a:pPr>
              <a:buFontTx/>
              <a:buChar char="-"/>
            </a:pPr>
            <a:r>
              <a:rPr lang="fr-FR" sz="1300" dirty="0" smtClean="0"/>
              <a:t>Python</a:t>
            </a:r>
            <a:r>
              <a:rPr lang="fr-FR" sz="1300" dirty="0" smtClean="0"/>
              <a:t>, </a:t>
            </a:r>
            <a:r>
              <a:rPr lang="fr-FR" sz="1300" dirty="0" smtClean="0"/>
              <a:t>HTML/CSS, PHP, JavaScript</a:t>
            </a:r>
            <a:endParaRPr lang="fr-FR" sz="1300" dirty="0" smtClean="0"/>
          </a:p>
          <a:p>
            <a:pPr>
              <a:buFontTx/>
              <a:buChar char="-"/>
            </a:pPr>
            <a:r>
              <a:rPr lang="fr-FR" sz="1300" dirty="0" smtClean="0"/>
              <a:t> Commandes de base </a:t>
            </a:r>
            <a:r>
              <a:rPr lang="fr-FR" sz="1300" dirty="0" smtClean="0"/>
              <a:t>Linux (</a:t>
            </a:r>
            <a:r>
              <a:rPr lang="fr-FR" sz="1300" dirty="0" err="1" smtClean="0"/>
              <a:t>bash</a:t>
            </a:r>
            <a:r>
              <a:rPr lang="fr-FR" sz="1300" dirty="0" smtClean="0"/>
              <a:t>)</a:t>
            </a:r>
            <a:endParaRPr lang="fr-FR" sz="1300" dirty="0" smtClean="0"/>
          </a:p>
          <a:p>
            <a:pPr>
              <a:buFontTx/>
              <a:buChar char="-"/>
            </a:pPr>
            <a:r>
              <a:rPr lang="fr-FR" sz="1300" dirty="0" smtClean="0"/>
              <a:t> </a:t>
            </a:r>
            <a:r>
              <a:rPr lang="fr-FR" sz="1300" dirty="0" smtClean="0"/>
              <a:t>Configuration Réseau (Routeur, </a:t>
            </a:r>
            <a:r>
              <a:rPr lang="fr-FR" sz="1300" dirty="0" smtClean="0"/>
              <a:t>Switch, Points d’accès </a:t>
            </a:r>
            <a:r>
              <a:rPr lang="fr-FR" sz="1300" dirty="0" smtClean="0"/>
              <a:t>Wifi, VLAN) </a:t>
            </a:r>
          </a:p>
          <a:p>
            <a:pPr>
              <a:buFontTx/>
              <a:buChar char="-"/>
            </a:pPr>
            <a:r>
              <a:rPr lang="fr-FR" sz="1400" dirty="0" err="1" smtClean="0"/>
              <a:t>Virtualisation</a:t>
            </a:r>
            <a:r>
              <a:rPr lang="fr-FR" sz="1400" dirty="0" smtClean="0"/>
              <a:t> </a:t>
            </a:r>
            <a:r>
              <a:rPr lang="fr-FR" sz="1300" dirty="0" smtClean="0"/>
              <a:t>/Conteneurisation (</a:t>
            </a:r>
            <a:r>
              <a:rPr lang="fr-FR" sz="1300" dirty="0" err="1" smtClean="0"/>
              <a:t>Vmware</a:t>
            </a:r>
            <a:r>
              <a:rPr lang="fr-FR" sz="1300" dirty="0" smtClean="0"/>
              <a:t>, Docker)</a:t>
            </a:r>
            <a:endParaRPr lang="fr-FR" sz="1300" dirty="0" smtClean="0"/>
          </a:p>
          <a:p>
            <a:pPr>
              <a:buFontTx/>
              <a:buChar char="-"/>
            </a:pPr>
            <a:r>
              <a:rPr lang="fr-FR" sz="1300" dirty="0" smtClean="0"/>
              <a:t> Utilisation Générateur de signaux</a:t>
            </a:r>
          </a:p>
          <a:p>
            <a:r>
              <a:rPr lang="fr-FR" sz="1300" dirty="0" smtClean="0"/>
              <a:t>   et </a:t>
            </a:r>
            <a:r>
              <a:rPr lang="fr-FR" sz="1300" dirty="0" smtClean="0"/>
              <a:t>Oscilloscope</a:t>
            </a:r>
            <a:endParaRPr lang="fr-FR" sz="1300" dirty="0" smtClean="0"/>
          </a:p>
          <a:p>
            <a:endParaRPr lang="fr-FR" sz="1400" b="1" u="sng" dirty="0" smtClean="0">
              <a:latin typeface="+mj-lt"/>
            </a:endParaRPr>
          </a:p>
          <a:p>
            <a:r>
              <a:rPr lang="fr-FR" sz="1400" b="1" u="sng" dirty="0" smtClean="0"/>
              <a:t>QUALITES:</a:t>
            </a:r>
            <a:endParaRPr lang="fr-FR" sz="1400" dirty="0" smtClean="0"/>
          </a:p>
          <a:p>
            <a:pPr>
              <a:buFontTx/>
              <a:buChar char="-"/>
            </a:pPr>
            <a:r>
              <a:rPr lang="fr-FR" sz="1300" dirty="0" smtClean="0"/>
              <a:t> Rigueur</a:t>
            </a:r>
          </a:p>
          <a:p>
            <a:pPr>
              <a:buFontTx/>
              <a:buChar char="-"/>
            </a:pPr>
            <a:r>
              <a:rPr lang="fr-FR" sz="1300" dirty="0" smtClean="0"/>
              <a:t> Assiduité</a:t>
            </a:r>
          </a:p>
          <a:p>
            <a:pPr>
              <a:buFontTx/>
              <a:buChar char="-"/>
            </a:pPr>
            <a:r>
              <a:rPr lang="fr-FR" sz="1300" dirty="0" smtClean="0"/>
              <a:t> Esprit d’équipe</a:t>
            </a:r>
          </a:p>
          <a:p>
            <a:endParaRPr lang="fr-FR" sz="1400" b="1" u="sng" dirty="0" smtClean="0">
              <a:latin typeface="+mj-lt"/>
            </a:endParaRPr>
          </a:p>
          <a:p>
            <a:r>
              <a:rPr lang="fr-FR" sz="1400" b="1" u="sng" dirty="0" smtClean="0">
                <a:latin typeface="+mj-lt"/>
              </a:rPr>
              <a:t>LANGUES:</a:t>
            </a:r>
          </a:p>
          <a:p>
            <a:pPr>
              <a:buFontTx/>
              <a:buChar char="-"/>
            </a:pPr>
            <a:r>
              <a:rPr lang="fr-FR" sz="1200" dirty="0" smtClean="0"/>
              <a:t> </a:t>
            </a:r>
            <a:r>
              <a:rPr lang="fr-FR" sz="1300" dirty="0" smtClean="0"/>
              <a:t>ANGLAIS B1 Cambridge English</a:t>
            </a:r>
          </a:p>
          <a:p>
            <a:pPr>
              <a:buFontTx/>
              <a:buChar char="-"/>
            </a:pPr>
            <a:r>
              <a:rPr lang="fr-FR" sz="1300" dirty="0" smtClean="0"/>
              <a:t> ESPAGNOL B2 </a:t>
            </a:r>
          </a:p>
          <a:p>
            <a:pPr>
              <a:buFontTx/>
              <a:buChar char="-"/>
            </a:pPr>
            <a:endParaRPr lang="fr-FR" sz="1400" dirty="0" smtClean="0"/>
          </a:p>
          <a:p>
            <a:pPr>
              <a:buFontTx/>
              <a:buChar char="-"/>
            </a:pPr>
            <a:endParaRPr lang="fr-FR" sz="1400" dirty="0" smtClean="0"/>
          </a:p>
          <a:p>
            <a:pPr>
              <a:buFontTx/>
              <a:buChar char="-"/>
            </a:pPr>
            <a:endParaRPr lang="fr-FR" sz="1400" dirty="0"/>
          </a:p>
        </p:txBody>
      </p:sp>
      <p:sp>
        <p:nvSpPr>
          <p:cNvPr id="94" name="Organigramme : Connecteur page suivante 93"/>
          <p:cNvSpPr/>
          <p:nvPr/>
        </p:nvSpPr>
        <p:spPr>
          <a:xfrm>
            <a:off x="0" y="2273"/>
            <a:ext cx="7565122" cy="2918348"/>
          </a:xfrm>
          <a:prstGeom prst="flowChartOffpageConnector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/>
          <p:cNvSpPr txBox="1"/>
          <p:nvPr/>
        </p:nvSpPr>
        <p:spPr>
          <a:xfrm>
            <a:off x="395785" y="146856"/>
            <a:ext cx="3289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b="1" dirty="0" smtClean="0">
                <a:solidFill>
                  <a:schemeClr val="tx2"/>
                </a:solidFill>
                <a:latin typeface="Bahnschrift" pitchFamily="34" charset="0"/>
              </a:rPr>
              <a:t>ALEXIS </a:t>
            </a:r>
          </a:p>
          <a:p>
            <a:pPr algn="ctr"/>
            <a:r>
              <a:rPr lang="fr-FR" sz="4000" b="1" dirty="0" smtClean="0">
                <a:solidFill>
                  <a:schemeClr val="tx2"/>
                </a:solidFill>
                <a:latin typeface="Bahnschrift" pitchFamily="34" charset="0"/>
              </a:rPr>
              <a:t>DANDRE</a:t>
            </a:r>
            <a:endParaRPr lang="fr-FR" sz="4000" b="1" dirty="0">
              <a:solidFill>
                <a:schemeClr val="tx2"/>
              </a:solidFill>
              <a:latin typeface="Bahnschrift" pitchFamily="34" charset="0"/>
            </a:endParaRPr>
          </a:p>
        </p:txBody>
      </p:sp>
      <p:sp>
        <p:nvSpPr>
          <p:cNvPr id="105" name="Rectangle à coins arrondis 104"/>
          <p:cNvSpPr/>
          <p:nvPr/>
        </p:nvSpPr>
        <p:spPr>
          <a:xfrm>
            <a:off x="300249" y="2076733"/>
            <a:ext cx="2947911" cy="24679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b="1" dirty="0" smtClean="0"/>
          </a:p>
          <a:p>
            <a:endParaRPr lang="fr-FR" b="1" dirty="0" smtClean="0"/>
          </a:p>
          <a:p>
            <a:r>
              <a:rPr lang="fr-FR" b="1" dirty="0" smtClean="0"/>
              <a:t>CONTACT</a:t>
            </a:r>
          </a:p>
          <a:p>
            <a:pPr algn="ctr"/>
            <a:endParaRPr lang="fr-FR" sz="1100" dirty="0" smtClean="0"/>
          </a:p>
          <a:p>
            <a:r>
              <a:rPr lang="fr-FR" sz="1400" dirty="0" smtClean="0"/>
              <a:t>5, rue Alphonse FILIOL</a:t>
            </a:r>
          </a:p>
          <a:p>
            <a:r>
              <a:rPr lang="fr-FR" sz="1400" dirty="0" smtClean="0"/>
              <a:t>63200 St Bonnet Près Riom</a:t>
            </a:r>
          </a:p>
          <a:p>
            <a:pPr algn="ctr"/>
            <a:endParaRPr lang="fr-FR" sz="1400" dirty="0" smtClean="0"/>
          </a:p>
          <a:p>
            <a:r>
              <a:rPr lang="fr-FR" sz="1400" dirty="0" smtClean="0">
                <a:hlinkClick r:id="rId3"/>
              </a:rPr>
              <a:t>alexis.dandre@etu.uca.fr</a:t>
            </a:r>
            <a:endParaRPr lang="fr-FR" sz="1400" dirty="0" smtClean="0"/>
          </a:p>
          <a:p>
            <a:r>
              <a:rPr lang="fr-FR" sz="1400" dirty="0" smtClean="0"/>
              <a:t>06  41 97 65 90</a:t>
            </a:r>
          </a:p>
          <a:p>
            <a:r>
              <a:rPr lang="fr-FR" sz="1400" dirty="0" smtClean="0"/>
              <a:t>18ans </a:t>
            </a:r>
          </a:p>
          <a:p>
            <a:endParaRPr lang="fr-FR" sz="1400" dirty="0" smtClean="0"/>
          </a:p>
          <a:p>
            <a:r>
              <a:rPr lang="fr-FR" sz="1400" dirty="0" smtClean="0"/>
              <a:t>Permis B et véhicule personnel</a:t>
            </a:r>
          </a:p>
          <a:p>
            <a:pPr algn="ctr"/>
            <a:endParaRPr lang="fr-FR" dirty="0" smtClean="0"/>
          </a:p>
          <a:p>
            <a:pPr algn="ctr"/>
            <a:endParaRPr lang="fr-FR" dirty="0"/>
          </a:p>
        </p:txBody>
      </p:sp>
      <p:sp>
        <p:nvSpPr>
          <p:cNvPr id="106" name="ZoneTexte 105"/>
          <p:cNvSpPr txBox="1"/>
          <p:nvPr/>
        </p:nvSpPr>
        <p:spPr>
          <a:xfrm>
            <a:off x="179694" y="8975748"/>
            <a:ext cx="3507475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LOISIRS:</a:t>
            </a:r>
          </a:p>
          <a:p>
            <a:endParaRPr lang="fr-FR" sz="1200" b="1" u="sng" dirty="0" smtClean="0">
              <a:latin typeface="+mj-lt"/>
            </a:endParaRPr>
          </a:p>
          <a:p>
            <a:pPr>
              <a:buFontTx/>
              <a:buChar char="-"/>
            </a:pPr>
            <a:r>
              <a:rPr lang="fr-FR" sz="1400" dirty="0" smtClean="0"/>
              <a:t> </a:t>
            </a:r>
            <a:r>
              <a:rPr lang="fr-FR" sz="1300" dirty="0" smtClean="0"/>
              <a:t>Pratique du Football depuis l’âge de 8 ans</a:t>
            </a:r>
          </a:p>
          <a:p>
            <a:pPr>
              <a:buFontTx/>
              <a:buChar char="-"/>
            </a:pPr>
            <a:r>
              <a:rPr lang="fr-FR" sz="1300" dirty="0" smtClean="0"/>
              <a:t> Pratique du Vélo (route et VTT) </a:t>
            </a:r>
          </a:p>
          <a:p>
            <a:pPr>
              <a:buFontTx/>
              <a:buChar char="-"/>
            </a:pPr>
            <a:r>
              <a:rPr lang="fr-FR" sz="1300" dirty="0" smtClean="0"/>
              <a:t> Jeux Vidéo</a:t>
            </a:r>
          </a:p>
          <a:p>
            <a:pPr>
              <a:buFontTx/>
              <a:buChar char="-"/>
            </a:pPr>
            <a:r>
              <a:rPr lang="fr-FR" sz="1300" dirty="0" smtClean="0"/>
              <a:t> Modélisation 3D</a:t>
            </a:r>
          </a:p>
        </p:txBody>
      </p:sp>
      <p:sp>
        <p:nvSpPr>
          <p:cNvPr id="108" name="ZoneTexte 107"/>
          <p:cNvSpPr txBox="1"/>
          <p:nvPr/>
        </p:nvSpPr>
        <p:spPr>
          <a:xfrm>
            <a:off x="3684896" y="4533900"/>
            <a:ext cx="387795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FORMATION:</a:t>
            </a:r>
          </a:p>
          <a:p>
            <a:pPr marL="342900" lvl="0" indent="-342900"/>
            <a:endParaRPr lang="fr-FR" sz="1400" dirty="0" smtClean="0">
              <a:solidFill>
                <a:prstClr val="black"/>
              </a:solidFill>
            </a:endParaRPr>
          </a:p>
          <a:p>
            <a:pPr marL="342900" lvl="0" indent="-342900"/>
            <a:r>
              <a:rPr lang="fr-FR" sz="1400" dirty="0" smtClean="0">
                <a:solidFill>
                  <a:prstClr val="black"/>
                </a:solidFill>
              </a:rPr>
              <a:t>2024-2025: </a:t>
            </a:r>
            <a:r>
              <a:rPr lang="fr-FR" sz="1400" b="1" dirty="0" smtClean="0">
                <a:solidFill>
                  <a:prstClr val="black"/>
                </a:solidFill>
              </a:rPr>
              <a:t>BUT Réseaux et </a:t>
            </a:r>
            <a:r>
              <a:rPr lang="fr-FR" sz="1400" b="1" dirty="0" smtClean="0">
                <a:solidFill>
                  <a:prstClr val="black"/>
                </a:solidFill>
              </a:rPr>
              <a:t>Télécommunications</a:t>
            </a:r>
          </a:p>
          <a:p>
            <a:pPr marL="342900" lvl="0" indent="-342900"/>
            <a:r>
              <a:rPr lang="fr-FR" sz="1400" b="1" dirty="0" smtClean="0">
                <a:solidFill>
                  <a:prstClr val="black"/>
                </a:solidFill>
              </a:rPr>
              <a:t>			Parcours </a:t>
            </a:r>
            <a:r>
              <a:rPr lang="fr-FR" sz="1400" b="1" dirty="0" err="1" smtClean="0">
                <a:solidFill>
                  <a:prstClr val="black"/>
                </a:solidFill>
              </a:rPr>
              <a:t>Cybersécurité</a:t>
            </a:r>
            <a:endParaRPr lang="fr-FR" sz="1400" dirty="0" smtClean="0">
              <a:solidFill>
                <a:prstClr val="black"/>
              </a:solidFill>
            </a:endParaRPr>
          </a:p>
          <a:p>
            <a:pPr marL="342900" lvl="0" indent="-342900"/>
            <a:r>
              <a:rPr lang="fr-FR" sz="1400" dirty="0" smtClean="0">
                <a:solidFill>
                  <a:prstClr val="black"/>
                </a:solidFill>
              </a:rPr>
              <a:t>	1</a:t>
            </a:r>
            <a:r>
              <a:rPr lang="fr-FR" sz="1400" baseline="30000" dirty="0" smtClean="0">
                <a:solidFill>
                  <a:prstClr val="black"/>
                </a:solidFill>
              </a:rPr>
              <a:t>ère</a:t>
            </a:r>
            <a:r>
              <a:rPr lang="fr-FR" sz="1400" dirty="0" smtClean="0">
                <a:solidFill>
                  <a:prstClr val="black"/>
                </a:solidFill>
              </a:rPr>
              <a:t> année à l’IUT Clermont Auvergne</a:t>
            </a:r>
          </a:p>
          <a:p>
            <a:endParaRPr lang="fr-FR" b="1" u="sng" dirty="0" smtClean="0">
              <a:latin typeface="+mj-lt"/>
            </a:endParaRPr>
          </a:p>
          <a:p>
            <a:pPr marL="342900" indent="-342900"/>
            <a:endParaRPr lang="fr-FR" sz="1400" dirty="0" smtClean="0"/>
          </a:p>
          <a:p>
            <a:pPr marL="342900" indent="-342900"/>
            <a:r>
              <a:rPr lang="fr-FR" sz="1400" dirty="0" smtClean="0"/>
              <a:t>2024: </a:t>
            </a:r>
            <a:r>
              <a:rPr lang="fr-FR" sz="1400" b="1" dirty="0" smtClean="0"/>
              <a:t>Baccalauréat Général mention Bien</a:t>
            </a:r>
          </a:p>
          <a:p>
            <a:pPr marL="342900" indent="-342900"/>
            <a:r>
              <a:rPr lang="fr-FR" sz="1400" dirty="0" smtClean="0"/>
              <a:t>	    Lycée Pierre Joël Bonté (RIOM)</a:t>
            </a:r>
          </a:p>
          <a:p>
            <a:pPr marL="342900" indent="-342900"/>
            <a:r>
              <a:rPr lang="fr-FR" sz="1200" dirty="0" smtClean="0"/>
              <a:t>	     Spécialités:</a:t>
            </a:r>
          </a:p>
          <a:p>
            <a:pPr marL="800100" lvl="1" indent="-342900"/>
            <a:r>
              <a:rPr lang="fr-FR" sz="1200" dirty="0" smtClean="0"/>
              <a:t>	Mathématiques</a:t>
            </a:r>
          </a:p>
          <a:p>
            <a:pPr marL="800100" lvl="1" indent="-342900"/>
            <a:r>
              <a:rPr lang="fr-FR" sz="1200" dirty="0" smtClean="0"/>
              <a:t>	Numérique et Sciences Informatiques</a:t>
            </a:r>
            <a:endParaRPr lang="fr-FR" sz="1400" dirty="0" smtClean="0"/>
          </a:p>
          <a:p>
            <a:pPr marL="342900" indent="-342900"/>
            <a:endParaRPr lang="fr-FR" sz="1400" dirty="0" smtClean="0"/>
          </a:p>
          <a:p>
            <a:pPr marL="342900" indent="-342900"/>
            <a:endParaRPr lang="fr-FR" sz="1400" dirty="0" smtClean="0"/>
          </a:p>
          <a:p>
            <a:pPr marL="342900" indent="-342900"/>
            <a:endParaRPr lang="fr-FR" sz="1400" dirty="0" smtClean="0"/>
          </a:p>
          <a:p>
            <a:pPr marL="342900" indent="-342900"/>
            <a:r>
              <a:rPr lang="fr-FR" sz="1400" dirty="0" smtClean="0"/>
              <a:t>	 </a:t>
            </a:r>
            <a:endParaRPr lang="fr-FR" sz="1400" dirty="0"/>
          </a:p>
        </p:txBody>
      </p:sp>
      <p:sp>
        <p:nvSpPr>
          <p:cNvPr id="112" name="ZoneTexte 111"/>
          <p:cNvSpPr txBox="1"/>
          <p:nvPr/>
        </p:nvSpPr>
        <p:spPr>
          <a:xfrm>
            <a:off x="3687169" y="7898530"/>
            <a:ext cx="38779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 smtClean="0">
                <a:latin typeface="+mj-lt"/>
              </a:rPr>
              <a:t>Expériences Professionnelles:</a:t>
            </a:r>
          </a:p>
          <a:p>
            <a:endParaRPr lang="fr-FR" b="1" u="sng" dirty="0" smtClean="0">
              <a:latin typeface="+mj-lt"/>
            </a:endParaRPr>
          </a:p>
          <a:p>
            <a:r>
              <a:rPr lang="fr-FR" sz="1400" dirty="0" smtClean="0"/>
              <a:t>Juillet 2022 : Castration de Mais – GAEC </a:t>
            </a:r>
            <a:r>
              <a:rPr lang="fr-FR" sz="1400" dirty="0" err="1" smtClean="0"/>
              <a:t>Montoy</a:t>
            </a:r>
            <a:r>
              <a:rPr lang="fr-FR" sz="1400" dirty="0" smtClean="0"/>
              <a:t>-</a:t>
            </a:r>
            <a:r>
              <a:rPr lang="fr-FR" sz="1400" dirty="0" err="1" smtClean="0"/>
              <a:t>Filiol</a:t>
            </a:r>
            <a:r>
              <a:rPr lang="fr-FR" sz="1400" dirty="0" smtClean="0"/>
              <a:t> à St Bonnet Près Riom</a:t>
            </a:r>
          </a:p>
          <a:p>
            <a:endParaRPr lang="fr-FR" sz="1400" dirty="0" smtClean="0"/>
          </a:p>
          <a:p>
            <a:r>
              <a:rPr lang="fr-FR" sz="1400" dirty="0" smtClean="0"/>
              <a:t>Septembre 2021- Juin 2022: Coach Assistant de football Catégories U6-U7 – Groupement SCB Foot à St Bonnet Près Riom</a:t>
            </a:r>
          </a:p>
        </p:txBody>
      </p:sp>
      <p:sp>
        <p:nvSpPr>
          <p:cNvPr id="114" name="Flèche vers le bas 113"/>
          <p:cNvSpPr/>
          <p:nvPr/>
        </p:nvSpPr>
        <p:spPr>
          <a:xfrm>
            <a:off x="3343696" y="3289110"/>
            <a:ext cx="503398" cy="6769290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 descr="Alexi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803" y="642465"/>
            <a:ext cx="1749702" cy="22081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ZoneTexte 11"/>
          <p:cNvSpPr txBox="1"/>
          <p:nvPr/>
        </p:nvSpPr>
        <p:spPr>
          <a:xfrm>
            <a:off x="3847094" y="2920621"/>
            <a:ext cx="35824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 smtClean="0"/>
              <a:t>Recherche d’une alternance de 2 ans</a:t>
            </a:r>
          </a:p>
          <a:p>
            <a:pPr algn="ctr"/>
            <a:r>
              <a:rPr lang="fr-FR" sz="1600" b="1" dirty="0" smtClean="0"/>
              <a:t> dans le domaine des Réseaux et Télécommunications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4324349" y="3899597"/>
            <a:ext cx="2905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u="sng" dirty="0" smtClean="0">
                <a:solidFill>
                  <a:schemeClr val="accent1"/>
                </a:solidFill>
              </a:rPr>
              <a:t>https://aldandre.github.io/Portfolio/</a:t>
            </a:r>
            <a:endParaRPr lang="fr-FR" sz="1400" u="sng" dirty="0">
              <a:solidFill>
                <a:schemeClr val="accent1"/>
              </a:solidFill>
            </a:endParaRPr>
          </a:p>
        </p:txBody>
      </p:sp>
      <p:pic>
        <p:nvPicPr>
          <p:cNvPr id="15" name="Image 14" descr="lien.png"/>
          <p:cNvPicPr>
            <a:picLocks noChangeAspect="1"/>
          </p:cNvPicPr>
          <p:nvPr/>
        </p:nvPicPr>
        <p:blipFill>
          <a:blip r:embed="rId5">
            <a:biLevel thresh="50000"/>
          </a:blip>
          <a:stretch>
            <a:fillRect/>
          </a:stretch>
        </p:blipFill>
        <p:spPr>
          <a:xfrm>
            <a:off x="4063467" y="3946492"/>
            <a:ext cx="260882" cy="260882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0" y="1452369"/>
            <a:ext cx="3687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smtClean="0"/>
              <a:t>Etudiant en BUT Réseaux &amp; </a:t>
            </a:r>
            <a:r>
              <a:rPr lang="fr-FR" sz="1400" dirty="0" smtClean="0"/>
              <a:t>Télécommunications</a:t>
            </a:r>
          </a:p>
          <a:p>
            <a:pPr algn="ctr"/>
            <a:r>
              <a:rPr lang="fr-FR" sz="1400" dirty="0" smtClean="0"/>
              <a:t>Parcours </a:t>
            </a:r>
            <a:r>
              <a:rPr lang="fr-FR" sz="1400" dirty="0" err="1" smtClean="0"/>
              <a:t>CyberSécurité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xmlns="" val="75693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FA19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Révolution.thmx</Template>
  <TotalTime>1307</TotalTime>
  <Words>191</Words>
  <Application>Microsoft Office PowerPoint</Application>
  <PresentationFormat>Personnalisé</PresentationFormat>
  <Paragraphs>66</Paragraphs>
  <Slides>1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axel maille</dc:creator>
  <cp:lastModifiedBy>Alexis DANDRE</cp:lastModifiedBy>
  <cp:revision>125</cp:revision>
  <dcterms:created xsi:type="dcterms:W3CDTF">2014-12-03T08:33:54Z</dcterms:created>
  <dcterms:modified xsi:type="dcterms:W3CDTF">2025-05-12T18:14:55Z</dcterms:modified>
</cp:coreProperties>
</file>