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756"/>
    <a:srgbClr val="EFA194"/>
    <a:srgbClr val="3C4964"/>
    <a:srgbClr val="475572"/>
    <a:srgbClr val="E6E7EA"/>
    <a:srgbClr val="8FD4CE"/>
    <a:srgbClr val="F9B656"/>
    <a:srgbClr val="FF41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52"/>
  </p:normalViewPr>
  <p:slideViewPr>
    <p:cSldViewPr snapToGrid="0" snapToObjects="1">
      <p:cViewPr>
        <p:scale>
          <a:sx n="100" d="100"/>
          <a:sy n="100" d="100"/>
        </p:scale>
        <p:origin x="-1650" y="135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/>
              <a:pPr/>
              <a:t>13/06/2017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is.dandre@etu.uc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ZoneTexte 108"/>
          <p:cNvSpPr txBox="1"/>
          <p:nvPr/>
        </p:nvSpPr>
        <p:spPr>
          <a:xfrm>
            <a:off x="179694" y="4544704"/>
            <a:ext cx="3507475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COMPETENCES:</a:t>
            </a:r>
          </a:p>
          <a:p>
            <a:endParaRPr lang="fr-FR" b="1" u="sng" dirty="0" smtClean="0">
              <a:latin typeface="+mj-lt"/>
            </a:endParaRPr>
          </a:p>
          <a:p>
            <a:r>
              <a:rPr lang="fr-FR" sz="1400" b="1" u="sng" dirty="0" smtClean="0"/>
              <a:t>TECHNIQUES</a:t>
            </a:r>
            <a:r>
              <a:rPr lang="fr-FR" sz="1400" dirty="0" smtClean="0"/>
              <a:t>:</a:t>
            </a:r>
          </a:p>
          <a:p>
            <a:pPr>
              <a:buFontTx/>
              <a:buChar char="-"/>
            </a:pPr>
            <a:r>
              <a:rPr lang="fr-FR" sz="1300" dirty="0" smtClean="0"/>
              <a:t> PowerPoint, Word</a:t>
            </a:r>
          </a:p>
          <a:p>
            <a:pPr>
              <a:buFontTx/>
              <a:buChar char="-"/>
            </a:pPr>
            <a:r>
              <a:rPr lang="fr-FR" sz="1300" dirty="0" smtClean="0"/>
              <a:t> Python, HTML/CSS</a:t>
            </a:r>
          </a:p>
          <a:p>
            <a:pPr>
              <a:buFontTx/>
              <a:buChar char="-"/>
            </a:pPr>
            <a:r>
              <a:rPr lang="fr-FR" sz="1300" dirty="0" smtClean="0"/>
              <a:t> Commandes de base Linux</a:t>
            </a:r>
          </a:p>
          <a:p>
            <a:pPr>
              <a:buFontTx/>
              <a:buChar char="-"/>
            </a:pPr>
            <a:r>
              <a:rPr lang="fr-FR" sz="1300" dirty="0" smtClean="0"/>
              <a:t> Configuration de base d’un Réseau</a:t>
            </a:r>
          </a:p>
          <a:p>
            <a:pPr>
              <a:buFontTx/>
              <a:buChar char="-"/>
            </a:pPr>
            <a:r>
              <a:rPr lang="fr-FR" sz="1300" dirty="0" smtClean="0"/>
              <a:t> Configuration de </a:t>
            </a:r>
            <a:r>
              <a:rPr lang="fr-FR" sz="1300" dirty="0" smtClean="0"/>
              <a:t>Points </a:t>
            </a:r>
            <a:r>
              <a:rPr lang="fr-FR" sz="1300" dirty="0" smtClean="0"/>
              <a:t>d’accès Wifi</a:t>
            </a:r>
          </a:p>
          <a:p>
            <a:pPr>
              <a:buFontTx/>
              <a:buChar char="-"/>
            </a:pPr>
            <a:r>
              <a:rPr lang="fr-FR" sz="1300" dirty="0" smtClean="0"/>
              <a:t> Utilisation Générateur </a:t>
            </a:r>
            <a:r>
              <a:rPr lang="fr-FR" sz="1300" smtClean="0"/>
              <a:t>de </a:t>
            </a:r>
            <a:r>
              <a:rPr lang="fr-FR" sz="1300" smtClean="0"/>
              <a:t>signaux</a:t>
            </a:r>
            <a:endParaRPr lang="fr-FR" sz="1300" dirty="0" smtClean="0"/>
          </a:p>
          <a:p>
            <a:r>
              <a:rPr lang="fr-FR" sz="1300" dirty="0" smtClean="0"/>
              <a:t>   et Oscilloscope</a:t>
            </a:r>
          </a:p>
          <a:p>
            <a:pPr>
              <a:buFontTx/>
              <a:buChar char="-"/>
            </a:pPr>
            <a:r>
              <a:rPr lang="fr-FR" sz="1300" dirty="0" smtClean="0"/>
              <a:t> </a:t>
            </a:r>
            <a:r>
              <a:rPr lang="fr-FR" sz="1300" dirty="0" err="1" smtClean="0"/>
              <a:t>Blender</a:t>
            </a:r>
            <a:endParaRPr lang="fr-FR" sz="1300" dirty="0" smtClean="0"/>
          </a:p>
          <a:p>
            <a:endParaRPr lang="fr-FR" sz="1400" b="1" u="sng" dirty="0" smtClean="0">
              <a:latin typeface="+mj-lt"/>
            </a:endParaRPr>
          </a:p>
          <a:p>
            <a:r>
              <a:rPr lang="fr-FR" sz="1400" b="1" u="sng" dirty="0" smtClean="0"/>
              <a:t>QUALITES:</a:t>
            </a:r>
            <a:endParaRPr lang="fr-FR" sz="1400" dirty="0" smtClean="0"/>
          </a:p>
          <a:p>
            <a:pPr>
              <a:buFontTx/>
              <a:buChar char="-"/>
            </a:pPr>
            <a:r>
              <a:rPr lang="fr-FR" sz="1300" dirty="0" smtClean="0"/>
              <a:t> Rigueur</a:t>
            </a:r>
          </a:p>
          <a:p>
            <a:pPr>
              <a:buFontTx/>
              <a:buChar char="-"/>
            </a:pPr>
            <a:r>
              <a:rPr lang="fr-FR" sz="1300" dirty="0" smtClean="0"/>
              <a:t> Assiduité</a:t>
            </a:r>
          </a:p>
          <a:p>
            <a:pPr>
              <a:buFontTx/>
              <a:buChar char="-"/>
            </a:pPr>
            <a:r>
              <a:rPr lang="fr-FR" sz="1300" dirty="0" smtClean="0"/>
              <a:t> Esprit d’équipe</a:t>
            </a:r>
          </a:p>
          <a:p>
            <a:endParaRPr lang="fr-FR" sz="1400" b="1" u="sng" dirty="0" smtClean="0">
              <a:latin typeface="+mj-lt"/>
            </a:endParaRPr>
          </a:p>
          <a:p>
            <a:r>
              <a:rPr lang="fr-FR" sz="1400" b="1" u="sng" dirty="0" smtClean="0">
                <a:latin typeface="+mj-lt"/>
              </a:rPr>
              <a:t>LANGUES:</a:t>
            </a:r>
          </a:p>
          <a:p>
            <a:pPr>
              <a:buFontTx/>
              <a:buChar char="-"/>
            </a:pPr>
            <a:r>
              <a:rPr lang="fr-FR" sz="1200" dirty="0" smtClean="0"/>
              <a:t> </a:t>
            </a:r>
            <a:r>
              <a:rPr lang="fr-FR" sz="1300" dirty="0" smtClean="0"/>
              <a:t>ANGLAIS B1 Cambridge English</a:t>
            </a:r>
          </a:p>
          <a:p>
            <a:pPr>
              <a:buFontTx/>
              <a:buChar char="-"/>
            </a:pPr>
            <a:r>
              <a:rPr lang="fr-FR" sz="1300" dirty="0" smtClean="0"/>
              <a:t> ESPAGNOL B2 </a:t>
            </a:r>
          </a:p>
          <a:p>
            <a:pPr>
              <a:buFontTx/>
              <a:buChar char="-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/>
          </a:p>
        </p:txBody>
      </p:sp>
      <p:sp>
        <p:nvSpPr>
          <p:cNvPr id="94" name="Organigramme : Connecteur page suivante 93"/>
          <p:cNvSpPr/>
          <p:nvPr/>
        </p:nvSpPr>
        <p:spPr>
          <a:xfrm>
            <a:off x="0" y="2273"/>
            <a:ext cx="7565122" cy="2918348"/>
          </a:xfrm>
          <a:prstGeom prst="flowChartOffpage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395785" y="423081"/>
            <a:ext cx="3289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2"/>
                </a:solidFill>
                <a:latin typeface="Bahnschrift" pitchFamily="34" charset="0"/>
              </a:rPr>
              <a:t>ALEXIS </a:t>
            </a:r>
          </a:p>
          <a:p>
            <a:pPr algn="ctr"/>
            <a:r>
              <a:rPr lang="fr-FR" sz="4000" b="1" dirty="0" smtClean="0">
                <a:solidFill>
                  <a:schemeClr val="tx2"/>
                </a:solidFill>
                <a:latin typeface="Bahnschrift" pitchFamily="34" charset="0"/>
              </a:rPr>
              <a:t>DANDRE</a:t>
            </a:r>
            <a:endParaRPr lang="fr-FR" sz="4000" b="1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300249" y="2076733"/>
            <a:ext cx="2947911" cy="2467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CONTACT</a:t>
            </a:r>
          </a:p>
          <a:p>
            <a:pPr algn="ctr"/>
            <a:endParaRPr lang="fr-FR" sz="1100" dirty="0" smtClean="0"/>
          </a:p>
          <a:p>
            <a:r>
              <a:rPr lang="fr-FR" sz="1400" dirty="0" smtClean="0"/>
              <a:t>5, rue Alphonse FILIOL</a:t>
            </a:r>
          </a:p>
          <a:p>
            <a:r>
              <a:rPr lang="fr-FR" sz="1400" dirty="0" smtClean="0"/>
              <a:t>63200 St Bonnet Près Riom</a:t>
            </a:r>
          </a:p>
          <a:p>
            <a:pPr algn="ctr"/>
            <a:endParaRPr lang="fr-FR" sz="1400" dirty="0" smtClean="0"/>
          </a:p>
          <a:p>
            <a:r>
              <a:rPr lang="fr-FR" sz="1400" dirty="0" smtClean="0">
                <a:hlinkClick r:id="rId3"/>
              </a:rPr>
              <a:t>alexis.dandre@etu.uca.fr</a:t>
            </a:r>
            <a:endParaRPr lang="fr-FR" sz="1400" dirty="0" smtClean="0"/>
          </a:p>
          <a:p>
            <a:r>
              <a:rPr lang="fr-FR" sz="1400" dirty="0" smtClean="0"/>
              <a:t>06  41 97 65 90</a:t>
            </a:r>
          </a:p>
          <a:p>
            <a:r>
              <a:rPr lang="fr-FR" sz="1400" dirty="0" smtClean="0"/>
              <a:t>18ans </a:t>
            </a:r>
          </a:p>
          <a:p>
            <a:endParaRPr lang="fr-FR" sz="1400" dirty="0" smtClean="0"/>
          </a:p>
          <a:p>
            <a:r>
              <a:rPr lang="fr-FR" sz="1400" dirty="0" smtClean="0"/>
              <a:t>Permis B et véhicule personnel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79694" y="8975748"/>
            <a:ext cx="350747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LOISIRS:</a:t>
            </a:r>
          </a:p>
          <a:p>
            <a:endParaRPr lang="fr-FR" sz="1200" b="1" u="sng" dirty="0" smtClean="0">
              <a:latin typeface="+mj-lt"/>
            </a:endParaRPr>
          </a:p>
          <a:p>
            <a:pPr>
              <a:buFontTx/>
              <a:buChar char="-"/>
            </a:pPr>
            <a:r>
              <a:rPr lang="fr-FR" sz="1400" dirty="0" smtClean="0"/>
              <a:t> </a:t>
            </a:r>
            <a:r>
              <a:rPr lang="fr-FR" sz="1300" dirty="0" smtClean="0"/>
              <a:t>Pratique du Football depuis l’âge de 8 ans</a:t>
            </a:r>
          </a:p>
          <a:p>
            <a:pPr>
              <a:buFontTx/>
              <a:buChar char="-"/>
            </a:pPr>
            <a:r>
              <a:rPr lang="fr-FR" sz="1300" dirty="0" smtClean="0"/>
              <a:t> Pratique du Vélo (route et VTT) </a:t>
            </a:r>
          </a:p>
          <a:p>
            <a:pPr>
              <a:buFontTx/>
              <a:buChar char="-"/>
            </a:pPr>
            <a:r>
              <a:rPr lang="fr-FR" sz="1300" dirty="0" smtClean="0"/>
              <a:t> Jeux Vidéo</a:t>
            </a:r>
          </a:p>
          <a:p>
            <a:pPr>
              <a:buFontTx/>
              <a:buChar char="-"/>
            </a:pPr>
            <a:r>
              <a:rPr lang="fr-FR" sz="1300" dirty="0" smtClean="0"/>
              <a:t> Modélisation 3D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3684896" y="4289386"/>
            <a:ext cx="38779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FORMATION:</a:t>
            </a:r>
          </a:p>
          <a:p>
            <a:pPr marL="342900" lvl="0" indent="-342900"/>
            <a:endParaRPr lang="fr-FR" sz="14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fr-FR" sz="1400" dirty="0" smtClean="0">
                <a:solidFill>
                  <a:prstClr val="black"/>
                </a:solidFill>
              </a:rPr>
              <a:t>2024-2025: </a:t>
            </a:r>
            <a:r>
              <a:rPr lang="fr-FR" sz="1400" b="1" dirty="0" smtClean="0">
                <a:solidFill>
                  <a:prstClr val="black"/>
                </a:solidFill>
              </a:rPr>
              <a:t>BUT Réseaux et Télécommunications</a:t>
            </a:r>
            <a:endParaRPr lang="fr-FR" sz="14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fr-FR" sz="1400" dirty="0" smtClean="0">
                <a:solidFill>
                  <a:prstClr val="black"/>
                </a:solidFill>
              </a:rPr>
              <a:t>	1</a:t>
            </a:r>
            <a:r>
              <a:rPr lang="fr-FR" sz="1400" baseline="30000" dirty="0" smtClean="0">
                <a:solidFill>
                  <a:prstClr val="black"/>
                </a:solidFill>
              </a:rPr>
              <a:t>ère</a:t>
            </a:r>
            <a:r>
              <a:rPr lang="fr-FR" sz="1400" dirty="0" smtClean="0">
                <a:solidFill>
                  <a:prstClr val="black"/>
                </a:solidFill>
              </a:rPr>
              <a:t> année à l’IUT Clermont Auvergne</a:t>
            </a:r>
          </a:p>
          <a:p>
            <a:endParaRPr lang="fr-FR" b="1" u="sng" dirty="0" smtClean="0">
              <a:latin typeface="+mj-lt"/>
            </a:endParaRPr>
          </a:p>
          <a:p>
            <a:pPr marL="342900" indent="-342900"/>
            <a:endParaRPr lang="fr-FR" sz="1400" dirty="0" smtClean="0"/>
          </a:p>
          <a:p>
            <a:pPr marL="342900" indent="-342900"/>
            <a:r>
              <a:rPr lang="fr-FR" sz="1400" dirty="0" smtClean="0"/>
              <a:t>2024: </a:t>
            </a:r>
            <a:r>
              <a:rPr lang="fr-FR" sz="1400" b="1" dirty="0" smtClean="0"/>
              <a:t>Baccalauréat Général mention Bien</a:t>
            </a:r>
          </a:p>
          <a:p>
            <a:pPr marL="342900" indent="-342900"/>
            <a:r>
              <a:rPr lang="fr-FR" sz="1400" dirty="0" smtClean="0"/>
              <a:t>	    Lycée Pierre Joël Bonté (RIOM)</a:t>
            </a:r>
          </a:p>
          <a:p>
            <a:pPr marL="342900" indent="-342900"/>
            <a:r>
              <a:rPr lang="fr-FR" sz="1200" dirty="0" smtClean="0"/>
              <a:t>	     Spécialités:</a:t>
            </a:r>
          </a:p>
          <a:p>
            <a:pPr marL="800100" lvl="1" indent="-342900"/>
            <a:r>
              <a:rPr lang="fr-FR" sz="1200" dirty="0" smtClean="0"/>
              <a:t>	Mathématiques</a:t>
            </a:r>
          </a:p>
          <a:p>
            <a:pPr marL="800100" lvl="1" indent="-342900"/>
            <a:r>
              <a:rPr lang="fr-FR" sz="1200" dirty="0" smtClean="0"/>
              <a:t>	Numérique et Sciences Informatiques</a:t>
            </a:r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r>
              <a:rPr lang="fr-FR" sz="1400" dirty="0" smtClean="0"/>
              <a:t>	 </a:t>
            </a:r>
            <a:endParaRPr lang="fr-FR" sz="14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3687169" y="7898530"/>
            <a:ext cx="3877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Expériences Professionnelles:</a:t>
            </a:r>
          </a:p>
          <a:p>
            <a:endParaRPr lang="fr-FR" b="1" u="sng" dirty="0" smtClean="0">
              <a:latin typeface="+mj-lt"/>
            </a:endParaRPr>
          </a:p>
          <a:p>
            <a:r>
              <a:rPr lang="fr-FR" sz="1400" dirty="0" smtClean="0"/>
              <a:t>Juillet 2022 : Castration de Mais – GAEC </a:t>
            </a:r>
            <a:r>
              <a:rPr lang="fr-FR" sz="1400" dirty="0" err="1" smtClean="0"/>
              <a:t>Montoy</a:t>
            </a:r>
            <a:r>
              <a:rPr lang="fr-FR" sz="1400" dirty="0" smtClean="0"/>
              <a:t>-</a:t>
            </a:r>
            <a:r>
              <a:rPr lang="fr-FR" sz="1400" dirty="0" err="1" smtClean="0"/>
              <a:t>Filiol</a:t>
            </a:r>
            <a:r>
              <a:rPr lang="fr-FR" sz="1400" dirty="0" smtClean="0"/>
              <a:t> à St Bonnet Près Riom</a:t>
            </a:r>
          </a:p>
        </p:txBody>
      </p:sp>
      <p:sp>
        <p:nvSpPr>
          <p:cNvPr id="114" name="Flèche vers le bas 113"/>
          <p:cNvSpPr/>
          <p:nvPr/>
        </p:nvSpPr>
        <p:spPr>
          <a:xfrm>
            <a:off x="3343696" y="3289110"/>
            <a:ext cx="503398" cy="676929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Alex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03" y="642465"/>
            <a:ext cx="1749702" cy="22081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4107976" y="2920621"/>
            <a:ext cx="281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Etudiant en BUT Réseaux &amp; Télécommunications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A19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1260</TotalTime>
  <Words>141</Words>
  <Application>Microsoft Office PowerPoint</Application>
  <PresentationFormat>Personnalisé</PresentationFormat>
  <Paragraphs>61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cdandre63@gmail.com</cp:lastModifiedBy>
  <cp:revision>118</cp:revision>
  <dcterms:created xsi:type="dcterms:W3CDTF">2014-12-03T08:33:54Z</dcterms:created>
  <dcterms:modified xsi:type="dcterms:W3CDTF">2025-01-14T18:51:19Z</dcterms:modified>
</cp:coreProperties>
</file>