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E82A92-DAF0-4B9C-A7D0-0809282A07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B240-DFD8-4845-918D-18C4876DA9B5}" type="datetimeFigureOut">
              <a:rPr lang="ru-RU" smtClean="0"/>
              <a:t>19.12.2016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1791-195B-40EF-AFD1-B2DD9E81D5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42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7ADE-B91A-433B-B80D-FDC1BC8B5D1B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3F4-3097-4DCB-BDE7-31093CA6C3FD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96E-1A67-449D-B706-A48933B65CE0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75A-69D2-48F4-AD55-EFC9F9F2743B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9E60-05E5-4E1E-931C-825908ACC1CF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2CCD-2816-4B38-AF95-E10334BD33BD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6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AF97-097F-4DD8-9F5A-DE56F0963E7D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9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609-CAEA-4821-838C-4955B2D8FAFE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21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58B3-2277-4E30-B708-1C9128A73E77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69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ACC-AA73-4F57-B441-6D30875FF416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3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3D5A-70AD-4221-BFAC-7C376DE479CF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1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A9F2-74A1-4567-9DB1-07AA914FC5E5}" type="datetime1">
              <a:rPr lang="ru-RU" smtClean="0"/>
              <a:t>19.12.2016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EC71-E120-4D6C-AF96-CC9B529661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6106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Databases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Developing of a social network using </a:t>
            </a:r>
            <a:r>
              <a:rPr lang="en-US" dirty="0" err="1"/>
              <a:t>CouchDB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Students: </a:t>
            </a:r>
            <a:r>
              <a:rPr lang="en-US" dirty="0" err="1" smtClean="0"/>
              <a:t>Aldar</a:t>
            </a:r>
            <a:r>
              <a:rPr lang="en-US" dirty="0" smtClean="0"/>
              <a:t> </a:t>
            </a:r>
            <a:r>
              <a:rPr lang="en-US" dirty="0" err="1" smtClean="0"/>
              <a:t>Saranov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err="1" smtClean="0"/>
              <a:t>Najim</a:t>
            </a:r>
            <a:r>
              <a:rPr lang="en-US" dirty="0" smtClean="0"/>
              <a:t> </a:t>
            </a:r>
            <a:r>
              <a:rPr lang="en-US" dirty="0" err="1" smtClean="0"/>
              <a:t>Essakali</a:t>
            </a:r>
            <a:endParaRPr lang="en-US" dirty="0" smtClean="0"/>
          </a:p>
          <a:p>
            <a:r>
              <a:rPr lang="en-US" dirty="0" smtClean="0"/>
              <a:t>Lecturer: </a:t>
            </a:r>
            <a:r>
              <a:rPr lang="en-US" dirty="0"/>
              <a:t>Esteban </a:t>
            </a:r>
            <a:r>
              <a:rPr lang="en-US" dirty="0" err="1" smtClean="0"/>
              <a:t>Zimányi</a:t>
            </a:r>
            <a:endParaRPr lang="en-US" dirty="0" smtClean="0"/>
          </a:p>
          <a:p>
            <a:r>
              <a:rPr lang="en-US" dirty="0" err="1"/>
              <a:t>Université</a:t>
            </a:r>
            <a:r>
              <a:rPr lang="en-US" dirty="0"/>
              <a:t> </a:t>
            </a:r>
            <a:r>
              <a:rPr lang="en-US" dirty="0" err="1"/>
              <a:t>libre</a:t>
            </a:r>
            <a:r>
              <a:rPr lang="en-US" dirty="0"/>
              <a:t> de </a:t>
            </a:r>
            <a:r>
              <a:rPr lang="en-US" dirty="0" err="1"/>
              <a:t>Bruxelles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/>
              <a:t>Object over document design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188864"/>
              </p:ext>
            </p:extLst>
          </p:nvPr>
        </p:nvGraphicFramePr>
        <p:xfrm>
          <a:off x="4572000" y="1554480"/>
          <a:ext cx="4166233" cy="281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246"/>
                <a:gridCol w="1875475"/>
                <a:gridCol w="1741512"/>
              </a:tblGrid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ER-entity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Document type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Relationship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Relationship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Group_participation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Group_participation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017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Post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350" y="15240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"_id": "</a:t>
            </a:r>
            <a:r>
              <a:rPr lang="en-US" dirty="0" smtClean="0"/>
              <a:t>dc3399efe88b8c4c9636ea…",</a:t>
            </a:r>
            <a:endParaRPr lang="en-US" dirty="0"/>
          </a:p>
          <a:p>
            <a:r>
              <a:rPr lang="en-US" dirty="0"/>
              <a:t>"_rev": "</a:t>
            </a:r>
            <a:r>
              <a:rPr lang="en-US" dirty="0" smtClean="0"/>
              <a:t>1-d0f2ac2de9a3855c2ca…",</a:t>
            </a:r>
            <a:endParaRPr lang="en-US" dirty="0"/>
          </a:p>
          <a:p>
            <a:r>
              <a:rPr lang="en-US" dirty="0"/>
              <a:t>"type": "post",</a:t>
            </a:r>
          </a:p>
          <a:p>
            <a:r>
              <a:rPr lang="en-US" dirty="0"/>
              <a:t>"username": "john",</a:t>
            </a:r>
          </a:p>
          <a:p>
            <a:r>
              <a:rPr lang="en-US" dirty="0"/>
              <a:t>"</a:t>
            </a:r>
            <a:r>
              <a:rPr lang="en-US" dirty="0" err="1"/>
              <a:t>id_group</a:t>
            </a:r>
            <a:r>
              <a:rPr lang="en-US" dirty="0"/>
              <a:t>": "</a:t>
            </a:r>
            <a:r>
              <a:rPr lang="en-US" dirty="0" smtClean="0"/>
              <a:t>192f2278f1902ed67…",</a:t>
            </a:r>
            <a:endParaRPr lang="en-US" dirty="0"/>
          </a:p>
          <a:p>
            <a:r>
              <a:rPr lang="en-US" dirty="0"/>
              <a:t>"date": "2016-09-02 12:00",</a:t>
            </a:r>
          </a:p>
          <a:p>
            <a:r>
              <a:rPr lang="en-US" dirty="0"/>
              <a:t>"text": "</a:t>
            </a:r>
            <a:r>
              <a:rPr lang="en-US" dirty="0" err="1"/>
              <a:t>Quelqu'un</a:t>
            </a:r>
            <a:r>
              <a:rPr lang="en-US" dirty="0"/>
              <a:t>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imprimante</a:t>
            </a:r>
            <a:r>
              <a:rPr lang="en-US" dirty="0"/>
              <a:t>?",</a:t>
            </a:r>
          </a:p>
          <a:p>
            <a:r>
              <a:rPr lang="en-US" dirty="0"/>
              <a:t>"comments</a:t>
            </a:r>
            <a:r>
              <a:rPr lang="en-US" dirty="0" smtClean="0"/>
              <a:t>":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smtClean="0"/>
              <a:t>dc3399efe88b8c4…": 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	"username": "</a:t>
            </a:r>
            <a:r>
              <a:rPr lang="en-US" dirty="0" err="1"/>
              <a:t>michelle</a:t>
            </a:r>
            <a:r>
              <a:rPr lang="en-US" dirty="0"/>
              <a:t>",</a:t>
            </a:r>
          </a:p>
          <a:p>
            <a:r>
              <a:rPr lang="en-US" dirty="0"/>
              <a:t>		"text": "Je </a:t>
            </a:r>
            <a:r>
              <a:rPr lang="en-US" dirty="0" err="1"/>
              <a:t>l'ai</a:t>
            </a:r>
            <a:r>
              <a:rPr lang="en-US" dirty="0"/>
              <a:t> ... </a:t>
            </a:r>
            <a:r>
              <a:rPr lang="en-US" dirty="0" err="1"/>
              <a:t>mais</a:t>
            </a:r>
            <a:r>
              <a:rPr lang="en-US" dirty="0"/>
              <a:t> la </a:t>
            </a:r>
            <a:r>
              <a:rPr lang="en-US" dirty="0" err="1"/>
              <a:t>peinture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finie</a:t>
            </a:r>
            <a:r>
              <a:rPr lang="en-US" dirty="0"/>
              <a:t>",</a:t>
            </a:r>
          </a:p>
          <a:p>
            <a:r>
              <a:rPr lang="en-US" dirty="0"/>
              <a:t>		"date": "2016-09-02 12:10"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8610" y="996910"/>
            <a:ext cx="352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Post/comment merged document: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1529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key search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Рисунок 4" descr="D:\advanced-databases\documentation\startkey-endke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513635" cy="44065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282330" y="6019800"/>
            <a:ext cx="2609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Ranged key request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66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758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selection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50314"/>
              </p:ext>
            </p:extLst>
          </p:nvPr>
        </p:nvGraphicFramePr>
        <p:xfrm>
          <a:off x="533400" y="838200"/>
          <a:ext cx="7727223" cy="5706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1"/>
                <a:gridCol w="1143000"/>
                <a:gridCol w="1371600"/>
                <a:gridCol w="1295400"/>
                <a:gridCol w="2774222"/>
              </a:tblGrid>
              <a:tr h="4762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Username is specified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effectLst/>
                        </a:rPr>
                        <a:t>FirstName</a:t>
                      </a:r>
                      <a:r>
                        <a:rPr lang="en-US" sz="1500" b="0" dirty="0">
                          <a:effectLst/>
                        </a:rPr>
                        <a:t> is specified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effectLst/>
                        </a:rPr>
                        <a:t>SecondName</a:t>
                      </a:r>
                      <a:r>
                        <a:rPr lang="en-US" sz="1500" b="0" dirty="0">
                          <a:effectLst/>
                        </a:rPr>
                        <a:t> is specified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Birthday is specified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Index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/>
                </a:tc>
              </a:tr>
              <a:tr h="3174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[Show all users]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user_by_bday_fname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user_by_sname_bday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user_by_sname_bday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49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user_by_fname_sname_bday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user_by_bday_fname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49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user_by_fname_sname_bday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49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user_by_fname_sname_bday</a:t>
                      </a:r>
                      <a:endParaRPr lang="ru-RU" sz="15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6558" marR="6655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Yes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No</a:t>
                      </a:r>
                      <a:endParaRPr lang="ru-RU" sz="1500" b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No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No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user_by_username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1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…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…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…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…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…</a:t>
                      </a:r>
                      <a:endParaRPr lang="ru-RU" sz="15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4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Deployment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Рисунок 4" descr="D:\advanced-databases\documentation\deploy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606540" cy="4354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64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14</a:t>
            </a:fld>
            <a:endParaRPr lang="ru-RU" dirty="0"/>
          </a:p>
        </p:txBody>
      </p:sp>
      <p:pic>
        <p:nvPicPr>
          <p:cNvPr id="5" name="Рисунок 4" descr="D:\advanced-databases\documentation\Clas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6" y="1524000"/>
            <a:ext cx="7751531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1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67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 requirements:</a:t>
            </a:r>
          </a:p>
          <a:p>
            <a:r>
              <a:rPr lang="en-US" dirty="0"/>
              <a:t>Security of personal data.</a:t>
            </a:r>
            <a:endParaRPr lang="ru-RU" dirty="0"/>
          </a:p>
          <a:p>
            <a:r>
              <a:rPr lang="en-US" dirty="0"/>
              <a:t>Fast response time.</a:t>
            </a:r>
            <a:endParaRPr lang="ru-RU" dirty="0"/>
          </a:p>
          <a:p>
            <a:r>
              <a:rPr lang="en-US" dirty="0"/>
              <a:t>Scalability.</a:t>
            </a:r>
            <a:endParaRPr lang="ru-RU" dirty="0"/>
          </a:p>
          <a:p>
            <a:r>
              <a:rPr lang="en-US" dirty="0"/>
              <a:t>Data consistency.</a:t>
            </a:r>
            <a:endParaRPr lang="ru-RU" dirty="0"/>
          </a:p>
          <a:p>
            <a:r>
              <a:rPr lang="en-US" dirty="0" smtClean="0"/>
              <a:t>Simple modifying of functionality.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2" descr="Картинки по запросу soc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61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7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6229350" cy="47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" y="2435358"/>
            <a:ext cx="1904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Availability</a:t>
            </a:r>
            <a:r>
              <a:rPr lang="en-US" dirty="0" smtClean="0"/>
              <a:t> and </a:t>
            </a:r>
            <a:r>
              <a:rPr lang="en-US" b="1" dirty="0" smtClean="0"/>
              <a:t>Partition Tolerance</a:t>
            </a:r>
            <a:r>
              <a:rPr lang="en-US" dirty="0" smtClean="0"/>
              <a:t> have higher priority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63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6229350" cy="47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7200" y="2435358"/>
            <a:ext cx="190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Flexibility </a:t>
            </a:r>
            <a:r>
              <a:rPr lang="en-US" dirty="0" smtClean="0"/>
              <a:t>over</a:t>
            </a:r>
            <a:r>
              <a:rPr lang="en-US" b="1" dirty="0" smtClean="0"/>
              <a:t> simplicity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? [3]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6324600"/>
            <a:ext cx="253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 theorem </a:t>
            </a:r>
            <a:r>
              <a:rPr lang="en-US" dirty="0" smtClean="0"/>
              <a:t>illustration.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600" y="1524000"/>
            <a:ext cx="228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CouchDB</a:t>
            </a:r>
            <a:r>
              <a:rPr lang="en-US" b="1" dirty="0"/>
              <a:t> vs. </a:t>
            </a:r>
            <a:r>
              <a:rPr lang="en-US" b="1" dirty="0" err="1" smtClean="0"/>
              <a:t>SimpleDB</a:t>
            </a:r>
            <a:r>
              <a:rPr lang="en-US" b="1" dirty="0"/>
              <a:t> </a:t>
            </a:r>
            <a:r>
              <a:rPr lang="en-US" dirty="0" smtClean="0"/>
              <a:t>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err="1"/>
              <a:t>CouchDB</a:t>
            </a:r>
            <a:r>
              <a:rPr lang="en-US" b="1" dirty="0"/>
              <a:t> vs. </a:t>
            </a:r>
            <a:r>
              <a:rPr lang="en-US" b="1" dirty="0" err="1" smtClean="0"/>
              <a:t>Riak</a:t>
            </a:r>
            <a:r>
              <a:rPr lang="en-US" b="1" dirty="0" smtClean="0"/>
              <a:t>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supporting OS.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398"/>
            <a:ext cx="6226846" cy="47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B-tree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http://guide.couchdb.org/draft/btree/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17807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410200" y="5257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Append-only!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58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7710" y="2133600"/>
            <a:ext cx="773848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8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5390"/>
            <a:ext cx="4714874" cy="366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2083910"/>
            <a:ext cx="4238625" cy="40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EC71-E120-4D6C-AF96-CC9B5296612C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 descr="D:\advanced-databases\documentation\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3530"/>
            <a:ext cx="7735222" cy="490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048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295</Words>
  <Application>Microsoft Office PowerPoint</Application>
  <PresentationFormat>Экран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Advanced Databases  Developing of a social network using CouchDB </vt:lpstr>
      <vt:lpstr>Introduction</vt:lpstr>
      <vt:lpstr>Why CouchDB? [1]</vt:lpstr>
      <vt:lpstr>Why CouchDB? [2]</vt:lpstr>
      <vt:lpstr>Why CouchDB? [3]</vt:lpstr>
      <vt:lpstr>CouchDB B-tree</vt:lpstr>
      <vt:lpstr>Map/reduce</vt:lpstr>
      <vt:lpstr>UML use case</vt:lpstr>
      <vt:lpstr>ER-diagram</vt:lpstr>
      <vt:lpstr>Object over document design</vt:lpstr>
      <vt:lpstr>Tuple key search</vt:lpstr>
      <vt:lpstr>Index selection</vt:lpstr>
      <vt:lpstr>UML Deployment</vt:lpstr>
      <vt:lpstr>UML Class</vt:lpstr>
      <vt:lpstr>Thank you for attention!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Aldar</dc:creator>
  <cp:lastModifiedBy>Aldar</cp:lastModifiedBy>
  <cp:revision>17</cp:revision>
  <dcterms:created xsi:type="dcterms:W3CDTF">2016-12-18T21:34:52Z</dcterms:created>
  <dcterms:modified xsi:type="dcterms:W3CDTF">2016-12-19T00:26:18Z</dcterms:modified>
</cp:coreProperties>
</file>