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1E82A92-DAF0-4B9C-A7D0-0809282A070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B240-DFD8-4845-918D-18C4876DA9B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D1791-195B-40EF-AFD1-B2DD9E81D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2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7ADE-B91A-433B-B80D-FDC1BC8B5D1B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3F4-3097-4DCB-BDE7-31093CA6C3FD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96E-1A67-449D-B706-A48933B65CE0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75A-69D2-48F4-AD55-EFC9F9F2743B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9E60-05E5-4E1E-931C-825908ACC1CF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8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2CCD-2816-4B38-AF95-E10334BD33BD}" type="datetime1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AF97-097F-4DD8-9F5A-DE56F0963E7D}" type="datetime1">
              <a:rPr lang="ru-RU" smtClean="0"/>
              <a:t>19.12.2016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609-CAEA-4821-838C-4955B2D8FAFE}" type="datetime1">
              <a:rPr lang="ru-RU" smtClean="0"/>
              <a:t>19.12.2016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58B3-2277-4E30-B708-1C9128A73E77}" type="datetime1">
              <a:rPr lang="ru-RU" smtClean="0"/>
              <a:t>19.12.2016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9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ACC-AA73-4F57-B441-6D30875FF416}" type="datetime1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3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3D5A-70AD-4221-BFAC-7C376DE479CF}" type="datetime1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17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A9F2-74A1-4567-9DB1-07AA914FC5E5}" type="datetime1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EC71-E120-4D6C-AF96-CC9B5296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6106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Databases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Developing of a social network using </a:t>
            </a:r>
            <a:r>
              <a:rPr lang="en-US" dirty="0" err="1"/>
              <a:t>CouchDB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467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Students: </a:t>
            </a:r>
            <a:r>
              <a:rPr lang="en-US" dirty="0" err="1" smtClean="0"/>
              <a:t>Aldar</a:t>
            </a:r>
            <a:r>
              <a:rPr lang="en-US" dirty="0" smtClean="0"/>
              <a:t> </a:t>
            </a:r>
            <a:r>
              <a:rPr lang="en-US" dirty="0" err="1" smtClean="0"/>
              <a:t>Saranov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err="1" smtClean="0"/>
              <a:t>Najim</a:t>
            </a:r>
            <a:r>
              <a:rPr lang="en-US" dirty="0" smtClean="0"/>
              <a:t> </a:t>
            </a:r>
            <a:r>
              <a:rPr lang="en-US" dirty="0" err="1" smtClean="0"/>
              <a:t>Essakali</a:t>
            </a:r>
            <a:endParaRPr lang="en-US" dirty="0" smtClean="0"/>
          </a:p>
          <a:p>
            <a:r>
              <a:rPr lang="en-US" dirty="0" smtClean="0"/>
              <a:t>Lecturer: </a:t>
            </a:r>
            <a:r>
              <a:rPr lang="en-US" dirty="0"/>
              <a:t>Esteban </a:t>
            </a:r>
            <a:r>
              <a:rPr lang="en-US" dirty="0" err="1" smtClean="0"/>
              <a:t>Zimányi</a:t>
            </a:r>
            <a:endParaRPr lang="en-US" dirty="0" smtClean="0"/>
          </a:p>
          <a:p>
            <a:r>
              <a:rPr lang="en-US" dirty="0" err="1"/>
              <a:t>Université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de </a:t>
            </a:r>
            <a:r>
              <a:rPr lang="en-US" dirty="0" err="1"/>
              <a:t>Bruxelles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 r</a:t>
            </a:r>
            <a:r>
              <a:rPr lang="en-US" dirty="0" smtClean="0"/>
              <a:t>equirements:</a:t>
            </a:r>
          </a:p>
          <a:p>
            <a:r>
              <a:rPr lang="en-US" dirty="0"/>
              <a:t>Security of personal data.</a:t>
            </a:r>
            <a:endParaRPr lang="ru-RU" dirty="0"/>
          </a:p>
          <a:p>
            <a:r>
              <a:rPr lang="en-US" dirty="0"/>
              <a:t>Fast response time.</a:t>
            </a:r>
            <a:endParaRPr lang="ru-RU" dirty="0"/>
          </a:p>
          <a:p>
            <a:r>
              <a:rPr lang="en-US" dirty="0"/>
              <a:t>Scalability.</a:t>
            </a:r>
            <a:endParaRPr lang="ru-RU" dirty="0"/>
          </a:p>
          <a:p>
            <a:r>
              <a:rPr lang="en-US" dirty="0"/>
              <a:t>Data consistency.</a:t>
            </a:r>
            <a:endParaRPr lang="ru-RU" dirty="0"/>
          </a:p>
          <a:p>
            <a:r>
              <a:rPr lang="en-US" dirty="0" smtClean="0"/>
              <a:t>Simple modifying of functionality.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2" descr="Картинки по запросу soc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619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7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? 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6324600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 theorem </a:t>
            </a:r>
            <a:r>
              <a:rPr lang="en-US" dirty="0" smtClean="0"/>
              <a:t>illustration.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6229350" cy="47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" y="2435358"/>
            <a:ext cx="1904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Availability</a:t>
            </a:r>
            <a:r>
              <a:rPr lang="en-US" dirty="0" smtClean="0"/>
              <a:t> and </a:t>
            </a:r>
            <a:r>
              <a:rPr lang="en-US" b="1" dirty="0" smtClean="0"/>
              <a:t>Partition Tolerance</a:t>
            </a:r>
            <a:r>
              <a:rPr lang="en-US" dirty="0" smtClean="0"/>
              <a:t> have higher priority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63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? 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6324600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 theorem </a:t>
            </a:r>
            <a:r>
              <a:rPr lang="en-US" dirty="0" smtClean="0"/>
              <a:t>illustration.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6229350" cy="47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7200" y="2435358"/>
            <a:ext cx="190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Flexibility </a:t>
            </a:r>
            <a:r>
              <a:rPr lang="en-US" dirty="0" smtClean="0"/>
              <a:t>over</a:t>
            </a:r>
            <a:r>
              <a:rPr lang="en-US" b="1" dirty="0" smtClean="0"/>
              <a:t> simplicity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? [3]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6324600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 theorem </a:t>
            </a:r>
            <a:r>
              <a:rPr lang="en-US" dirty="0" smtClean="0"/>
              <a:t>illustration.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600" y="1524000"/>
            <a:ext cx="228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CouchDB</a:t>
            </a:r>
            <a:r>
              <a:rPr lang="en-US" b="1" dirty="0"/>
              <a:t> vs. </a:t>
            </a:r>
            <a:r>
              <a:rPr lang="en-US" b="1" dirty="0" err="1" smtClean="0"/>
              <a:t>SimpleDB</a:t>
            </a:r>
            <a:r>
              <a:rPr lang="en-US" b="1" dirty="0"/>
              <a:t> </a:t>
            </a:r>
            <a:r>
              <a:rPr lang="en-US" dirty="0" smtClean="0"/>
              <a:t>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err="1"/>
              <a:t>CouchDB</a:t>
            </a:r>
            <a:r>
              <a:rPr lang="en-US" b="1" dirty="0"/>
              <a:t> vs. </a:t>
            </a:r>
            <a:r>
              <a:rPr lang="en-US" b="1" dirty="0" err="1" smtClean="0"/>
              <a:t>Riak</a:t>
            </a:r>
            <a:r>
              <a:rPr lang="en-US" b="1" dirty="0" smtClean="0"/>
              <a:t>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supporting OS.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398"/>
            <a:ext cx="6226846" cy="470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46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106</Words>
  <Application>Microsoft Office PowerPoint</Application>
  <PresentationFormat>Экран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Advanced Databases  Developing of a social network using CouchDB </vt:lpstr>
      <vt:lpstr>Introduction</vt:lpstr>
      <vt:lpstr>Why CouchDB? [1]</vt:lpstr>
      <vt:lpstr>Why CouchDB? [2]</vt:lpstr>
      <vt:lpstr>Why CouchDB? [3]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Aldar</dc:creator>
  <cp:lastModifiedBy>Aldar</cp:lastModifiedBy>
  <cp:revision>7</cp:revision>
  <dcterms:created xsi:type="dcterms:W3CDTF">2016-12-18T21:34:52Z</dcterms:created>
  <dcterms:modified xsi:type="dcterms:W3CDTF">2016-12-19T00:02:19Z</dcterms:modified>
</cp:coreProperties>
</file>