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0" autoAdjust="0"/>
    <p:restoredTop sz="94660"/>
  </p:normalViewPr>
  <p:slideViewPr>
    <p:cSldViewPr snapToGrid="0">
      <p:cViewPr>
        <p:scale>
          <a:sx n="66" d="100"/>
          <a:sy n="66" d="100"/>
        </p:scale>
        <p:origin x="-42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27/03/2023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27/03/2023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sz="2600" b="1" dirty="0"/>
              <a:t>Predicting customer buying </a:t>
            </a:r>
            <a:r>
              <a:rPr lang="en-US" sz="2600" b="1" dirty="0" err="1"/>
              <a:t>behaviour</a:t>
            </a:r>
            <a:endParaRPr lang="en-US" sz="2600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37BD9D7-C63B-4CB4-BB1B-37EF3704E132}"/>
              </a:ext>
            </a:extLst>
          </p:cNvPr>
          <p:cNvSpPr txBox="1">
            <a:spLocks/>
          </p:cNvSpPr>
          <p:nvPr/>
        </p:nvSpPr>
        <p:spPr>
          <a:xfrm>
            <a:off x="1330036" y="5185140"/>
            <a:ext cx="9531927" cy="105648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By : Aldiva Wibowo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6041888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Trained dataset using Random forest classifier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Achieved an accuracy of 85.09%.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Obtained an AUC score of 0.558.</a:t>
            </a:r>
          </a:p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Top 5 features that significantly influence customer buying behavior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Booking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Flight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Wants for extra baggage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Length of stay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Route</a:t>
            </a:r>
          </a:p>
          <a:p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Need to improve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8C033-7AA7-4845-AF44-A2100D8A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087" y="1288474"/>
            <a:ext cx="5375241" cy="31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67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Aldiva Wibowo</cp:lastModifiedBy>
  <cp:revision>16</cp:revision>
  <cp:lastPrinted>2022-06-09T07:44:13Z</cp:lastPrinted>
  <dcterms:created xsi:type="dcterms:W3CDTF">2022-02-22T07:39:05Z</dcterms:created>
  <dcterms:modified xsi:type="dcterms:W3CDTF">2023-03-27T03:47:45Z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