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72" d="100"/>
          <a:sy n="72" d="100"/>
        </p:scale>
        <p:origin x="6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pt-BR&amp;assetid=WA200003233&amp;isWac=True&amp;ui=pt-BR&amp;ad=B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Retorne ao navegador da Internet ou copie este link no seu navegador: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https://pages.store.office.com/addinsinstallpage.aspx?rs=pt-BR&amp;assetid=WA200003233&amp;isWac=True&amp;ui=pt-BR&amp;ad=BR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Precisa de mais ajuda?</a:t>
            </a:r>
          </a:p>
        </p:txBody>
      </p:sp>
      <p:pic>
        <p:nvPicPr>
          <p:cNvPr id="17" name="LaunchHelpImage" descr="Faixa de opções do Office aberta na guia Inserir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Meus Suplementos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Inserir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Na guia Inserir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Depois de instalar o suplemento, você pode iniciá-lo escolhendo o botão suplemento na guia Inserir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Reiniciar o suplemento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e6deb22b-231f-4139-9294-31b3840a76bc}">
  <we:reference id="WA200003233" version="2.0.0.3" store="pt-BR" storeType="OMEX"/>
  <we:alternateReferences/>
  <we:properties>
    <we:property name="Microsoft.Office.CampaignId" value="&quot;none&quot;"/>
    <we:property name="reportUrl" value="&quot;/groups/me/reports/bfc7ba2d-6070-4146-be37-9d89b5e5cb87/ReportSection?bookmarkGuid=93bee24c-ebca-4c03-a701-0d210d692545&amp;bookmarkUsage=1&amp;ctid=6c60811c-739e-4044-a1d3-8c56a8a50c87&amp;fromEntryPoint=export&quot;"/>
    <we:property name="reportState" value="&quot;CONNECTED&quot;"/>
    <we:property name="reportEmbeddedTime" value="&quot;2023-04-03T07:05:45.663Z&quot;"/>
    <we:property name="creatorSessionId" value="&quot;055ae1ce-43f1-40ad-b0d1-6edbfca6e65c&quot;"/>
    <we:property name="creatorUserId" value="&quot;1003200123455EA4&quot;"/>
    <we:property name="creatorTenantId" value="&quot;6c60811c-739e-4044-a1d3-8c56a8a50c87&quot;"/>
    <we:property name="reportName" value="&quot;Análise Descritiva de dados sobre financias - SamplePWI&quot;"/>
    <we:property name="isFiltersActionButtonVisible" value="true"/>
    <we:property name="initialStateBookmark" value="&quot;H4sIAAAAAAAAA+1YUW/bOAz+K4Ve9uIGVuI48d7arMOGdluuKQochmCgbcrVoFo+We41V+S/HyXHbZOm1yLYXW/F8iSTFPmR/ETLuWG5rCsFi89wiewt+1jmMoNcmz3OAla2wsMvX44/HZwef/t88OmIxLqyUpc1e3vDLJgC7bmsG1DOBQm/zgMGSk2hcE8CVI0Bq9DUugQl/8LWmFTWNLgMGF5XShtwLmcWLDq3V2ROzxSb9wYUETIrr3CGmW2lp1hpY7vngNXtykNa1zlnPuBElxZkSY6dLM55Fg9FAmGe4Xg47IPInVxIZVcm6eLoujKUD2W5qFwdJoSu0IYKpJjHbbCuV0EmWjWXfnW0Jp/pxmR4isKrSivtgjwJWUKZSVeGJZVgajQVyGtomTeZ9eIL/efEIAUlaOEyuMVxkF/RbpJugjgoCoMFdIkf/SsIZ6CwFb5vylWRw4dw5ySpZVmoVcPvOnHWZlFJnFyAsY5Q6Xdql6s6bdImR3O48IV/J03Xx36wgfslk13OO06S7fd75FtRpEX/4zkxXzoVjNJUpCJEIQRPgffjGH6R99n93JtSFXCjqXwHBgPZ/hwUfizll+XxOB1mCQ/jMYpolMSDfszjJ3n88vx5xvAL/nfH7r/AMcPiEssdj/8HiQZMdrE4wStUD8Hc6h+qOgjnYGR7j/DAd0xodRO6dcbWcnznbijO7B4eL9y7Ezj1Kgv2O4LZuTGvtCa/NTQzcVtZnhy5mWpq2op5y9mt0/flBloiktFgzDHBLErDMOJxyncfaK+0+79OxA89EbWiN7tZOwPsEumrzC1ysOC5VrXYJLZ6nXs1eiresBNJwVvf56Aa5/bNIdQye0OIlp7djxwrb177EK+0NR1dX22Cd9ybt1/jUNbdt3jbWaOVX3Xdpkujcptb7R8NmgUh9hZ3SHsuZO8WY28dQc+XlRzJmoaxgqp2dHf/CJAoR5/4MS7qHcb1iabB4aKdQarwW8YxCrkQ+wMRif1oFPX3xyJK9keDdDxOBsg5JJtzfdVzD28qy7LD5liwW7pdkR/JeD0KGRmtrcuqq0V3zspGqYBlF1LlBktfnU2Tr1vPcz/kg5MupzNd0EC5l9SzfUSP+JivhkSYAYYjngw5DPNkGA3Dfuhc/OMIs3htU329/h73v+1TTTe2riDDKZS4Zbp5CueYPzHhHG7mYxAYSVR5pn37sl/+DaST8gg6EwAA&quot;"/>
    <we:property name="bookmark" value="&quot;H4sIAAAAAAAAA+1YUW/bNhD+K4Fe+qIYoi3LVt8aN0WHBYNXBwGKwhhO0tFhS5MaRWVxA//3HinJiR1nCYy22YL6ibo7Hb/v7uNJ8k1QiKqUsPoDlhi8Dn5Thcih0OaIBWGgGuOJ1l+WYL7EowySeIDjIU8Zj0aM93OK0qUVWlXB65vAglmgvRBVDdJlJOOneRiAlFNYuCsOssIwKNFUWoEUX7EJJpc1Na7DAK9LqQ24lDMLFl3aKwqna4LCegPaEXIrrnCGuW2sH7DUxnbXYVA1Kw9p2+eS+Q0nWlkQihI7W1KwPCFWEBU50Rv2gRfOzoW0bUi2Or0uDfEhlqvSlWVC6BbaUL1k4HEbrKp2k4mW9dKvTrfsM12bHD8g9y5lhV1RJi4UqFy4MqypBFOjqUDeQ8uizq03X+p/JgZpU4IWrcMNjjfFFd1N1l0QbxYLgwvoiJ/+EIQzkNgY39WqLXJ0H+6cLJVQC9k2/LYT5w2LUuDkEox1gso+U7tc1ekmbQo0Jytf+LfCdH3shzu4n5Pset5pkmI/3xFfK5EG/ffXxHztXDDKMp7xCDnnLAPWTxL4Jd4n9/NoSlXAnaayAxQMFPv/kPBDlJ9Xx+NsmKcsSsbI41GaDPoJSx7V8fPr5wnDL/zPHbufgWOGiyWqA4//e4EGTH65OsMrlPfBbPz3XR2ECzCieY/wwA8k1L4YbZIFWxzfujcUF3YHjzce3Rqcu2URfEQwBzfmhdbkz5pmJu4ry6MjN5d1Rbdi0Wh27/R9voGW8nQ0GDNMMY+zKIpZkrHDB9oL7f6vE/FdT0Ql6cluts5AsET6KnOLAix4rZUNNoGNXxfejV6KN8GZoM2b3Bcga5f21QlUIn9FiNZe3Q8cKx9e+S1eaGs6ub5Ygrfamzdf46Cq7lu86azR0q+6btNLo3Q3N96/azQrQuwjbpH23Ja9DcbeNoKeLyslEhUNYwll5eTu/hEgU4Ge+O+4qg4Y12eaBofb7RwyiX/lDOOIcX484DE/jkdx/3jM4/R4NMjG43SAjEG6O9fbnnt4U6FUh82p4DC6XZEfYLy9CwUZra1j1dWiO2eqljIM8kshC4PKV2c35NPe89yP2OCs43SuFzRQ7pB6co74gRzzdkhEOWA0YumQwbBIh/Ew6kcuxb+OMIvXNtPX289x/9s/1XRtqxJynILCPdPNS7jA4pEJ53Bvxtt6/Q1QoSf4GRMAAA==&quot;"/>
    <we:property name="embedUrl" value="&quot;/reportEmbed?reportId=bfc7ba2d-6070-4146-be37-9d89b5e5cb87&amp;config=eyJjbHVzdGVyVXJsIjoiaHR0cHM6Ly9XQUJJLUJSQVpJTC1TT1VUSC1yZWRpcmVjdC5hbmFseXNpcy53aW5kb3dzLm5ldCIsImVtYmVkRmVhdHVyZXMiOnsibW9kZXJuRW1iZWQiOnRydWUsInVzYWdlTWV0cmljc1ZOZXh0Ijp0cnVlfX0%3D&amp;disableSensitivityBanner=true&quot;"/>
    <we:property name="datasetId" value="&quot;3e6ecf1b-3e93-4a42-9c3e-52d28927f6d7&quot;"/>
    <we:property name="pageName" value="&quot;ReportSection&quot;"/>
    <we:property name="pageDisplayName" value="&quot;Página 1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82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Reiniciar o suplemento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fabricio ferreira</cp:lastModifiedBy>
  <cp:revision>3</cp:revision>
  <dcterms:created xsi:type="dcterms:W3CDTF">2018-06-07T21:39:02Z</dcterms:created>
  <dcterms:modified xsi:type="dcterms:W3CDTF">2023-04-03T07:07:33Z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